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6"/>
  </p:notesMasterIdLst>
  <p:handoutMasterIdLst>
    <p:handoutMasterId r:id="rId67"/>
  </p:handoutMasterIdLst>
  <p:sldIdLst>
    <p:sldId id="327" r:id="rId5"/>
    <p:sldId id="330" r:id="rId6"/>
    <p:sldId id="331" r:id="rId7"/>
    <p:sldId id="332" r:id="rId8"/>
    <p:sldId id="298" r:id="rId9"/>
    <p:sldId id="262" r:id="rId10"/>
    <p:sldId id="263" r:id="rId11"/>
    <p:sldId id="334" r:id="rId12"/>
    <p:sldId id="333" r:id="rId13"/>
    <p:sldId id="264" r:id="rId14"/>
    <p:sldId id="336" r:id="rId15"/>
    <p:sldId id="335" r:id="rId16"/>
    <p:sldId id="266" r:id="rId17"/>
    <p:sldId id="337" r:id="rId18"/>
    <p:sldId id="265" r:id="rId19"/>
    <p:sldId id="339" r:id="rId20"/>
    <p:sldId id="340" r:id="rId21"/>
    <p:sldId id="341" r:id="rId22"/>
    <p:sldId id="342" r:id="rId23"/>
    <p:sldId id="343" r:id="rId24"/>
    <p:sldId id="338" r:id="rId25"/>
    <p:sldId id="276" r:id="rId26"/>
    <p:sldId id="303" r:id="rId27"/>
    <p:sldId id="293" r:id="rId28"/>
    <p:sldId id="344" r:id="rId29"/>
    <p:sldId id="277" r:id="rId30"/>
    <p:sldId id="348" r:id="rId31"/>
    <p:sldId id="284" r:id="rId32"/>
    <p:sldId id="269" r:id="rId33"/>
    <p:sldId id="304" r:id="rId34"/>
    <p:sldId id="305" r:id="rId35"/>
    <p:sldId id="307" r:id="rId36"/>
    <p:sldId id="345" r:id="rId37"/>
    <p:sldId id="306" r:id="rId38"/>
    <p:sldId id="346" r:id="rId39"/>
    <p:sldId id="308" r:id="rId40"/>
    <p:sldId id="347" r:id="rId41"/>
    <p:sldId id="270" r:id="rId42"/>
    <p:sldId id="309" r:id="rId43"/>
    <p:sldId id="310" r:id="rId44"/>
    <p:sldId id="311" r:id="rId45"/>
    <p:sldId id="312" r:id="rId46"/>
    <p:sldId id="314" r:id="rId47"/>
    <p:sldId id="313" r:id="rId48"/>
    <p:sldId id="315" r:id="rId49"/>
    <p:sldId id="316" r:id="rId50"/>
    <p:sldId id="317" r:id="rId51"/>
    <p:sldId id="294" r:id="rId52"/>
    <p:sldId id="296" r:id="rId53"/>
    <p:sldId id="318" r:id="rId54"/>
    <p:sldId id="319" r:id="rId55"/>
    <p:sldId id="321" r:id="rId56"/>
    <p:sldId id="322" r:id="rId57"/>
    <p:sldId id="323" r:id="rId58"/>
    <p:sldId id="324" r:id="rId59"/>
    <p:sldId id="288" r:id="rId60"/>
    <p:sldId id="289" r:id="rId61"/>
    <p:sldId id="320" r:id="rId62"/>
    <p:sldId id="274" r:id="rId63"/>
    <p:sldId id="349" r:id="rId64"/>
    <p:sldId id="329" r:id="rId6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2548F0-928C-4F6C-9BA6-E39E904F1398}" v="180" dt="2026-02-28T13:10:21.60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5359" autoAdjust="0"/>
  </p:normalViewPr>
  <p:slideViewPr>
    <p:cSldViewPr snapToGrid="0" snapToObjects="1">
      <p:cViewPr varScale="1">
        <p:scale>
          <a:sx n="70" d="100"/>
          <a:sy n="70" d="100"/>
        </p:scale>
        <p:origin x="135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Fritz" userId="cc3f3d01b3a8f985" providerId="LiveId" clId="{C1DD7B72-D4C5-4D10-87DB-1297FF4F9731}"/>
    <pc:docChg chg="undo redo custSel addSld delSld modSld sldOrd">
      <pc:chgData name="Mike Fritz" userId="cc3f3d01b3a8f985" providerId="LiveId" clId="{C1DD7B72-D4C5-4D10-87DB-1297FF4F9731}" dt="2026-02-28T13:10:21.598" v="5669" actId="20577"/>
      <pc:docMkLst>
        <pc:docMk/>
      </pc:docMkLst>
      <pc:sldChg chg="modSp mod">
        <pc:chgData name="Mike Fritz" userId="cc3f3d01b3a8f985" providerId="LiveId" clId="{C1DD7B72-D4C5-4D10-87DB-1297FF4F9731}" dt="2026-02-20T15:36:18.012" v="3220" actId="20577"/>
        <pc:sldMkLst>
          <pc:docMk/>
          <pc:sldMk cId="1553432724" sldId="262"/>
        </pc:sldMkLst>
        <pc:spChg chg="mod">
          <ac:chgData name="Mike Fritz" userId="cc3f3d01b3a8f985" providerId="LiveId" clId="{C1DD7B72-D4C5-4D10-87DB-1297FF4F9731}" dt="2026-02-20T15:36:18.012" v="3220" actId="20577"/>
          <ac:spMkLst>
            <pc:docMk/>
            <pc:sldMk cId="1553432724" sldId="262"/>
            <ac:spMk id="7" creationId="{0BFEC426-B615-E549-83E5-140FD588BC64}"/>
          </ac:spMkLst>
        </pc:spChg>
      </pc:sldChg>
      <pc:sldChg chg="modSp mod">
        <pc:chgData name="Mike Fritz" userId="cc3f3d01b3a8f985" providerId="LiveId" clId="{C1DD7B72-D4C5-4D10-87DB-1297FF4F9731}" dt="2026-02-18T16:12:50.761" v="1380" actId="20577"/>
        <pc:sldMkLst>
          <pc:docMk/>
          <pc:sldMk cId="3288665831" sldId="263"/>
        </pc:sldMkLst>
        <pc:spChg chg="mod">
          <ac:chgData name="Mike Fritz" userId="cc3f3d01b3a8f985" providerId="LiveId" clId="{C1DD7B72-D4C5-4D10-87DB-1297FF4F9731}" dt="2026-02-18T16:01:45.080" v="1182" actId="34807"/>
          <ac:spMkLst>
            <pc:docMk/>
            <pc:sldMk cId="3288665831" sldId="263"/>
            <ac:spMk id="5" creationId="{1B07C49E-AFFC-EC46-8930-E4D428F5F943}"/>
          </ac:spMkLst>
        </pc:spChg>
        <pc:spChg chg="mod">
          <ac:chgData name="Mike Fritz" userId="cc3f3d01b3a8f985" providerId="LiveId" clId="{C1DD7B72-D4C5-4D10-87DB-1297FF4F9731}" dt="2026-02-18T16:12:50.761" v="1380" actId="20577"/>
          <ac:spMkLst>
            <pc:docMk/>
            <pc:sldMk cId="3288665831" sldId="263"/>
            <ac:spMk id="12" creationId="{D77AC1D2-8B41-4A7A-88CF-41E6B7D8C98D}"/>
          </ac:spMkLst>
        </pc:spChg>
      </pc:sldChg>
      <pc:sldChg chg="addSp delSp modSp mod">
        <pc:chgData name="Mike Fritz" userId="cc3f3d01b3a8f985" providerId="LiveId" clId="{C1DD7B72-D4C5-4D10-87DB-1297FF4F9731}" dt="2026-02-18T16:47:41.722" v="1484" actId="12"/>
        <pc:sldMkLst>
          <pc:docMk/>
          <pc:sldMk cId="2987552906" sldId="264"/>
        </pc:sldMkLst>
        <pc:spChg chg="mod">
          <ac:chgData name="Mike Fritz" userId="cc3f3d01b3a8f985" providerId="LiveId" clId="{C1DD7B72-D4C5-4D10-87DB-1297FF4F9731}" dt="2026-02-18T16:47:41.722" v="1484" actId="12"/>
          <ac:spMkLst>
            <pc:docMk/>
            <pc:sldMk cId="2987552906" sldId="264"/>
            <ac:spMk id="5" creationId="{1B07C49E-AFFC-EC46-8930-E4D428F5F943}"/>
          </ac:spMkLst>
        </pc:spChg>
      </pc:sldChg>
      <pc:sldChg chg="modSp mod">
        <pc:chgData name="Mike Fritz" userId="cc3f3d01b3a8f985" providerId="LiveId" clId="{C1DD7B72-D4C5-4D10-87DB-1297FF4F9731}" dt="2026-02-18T20:20:07.746" v="3032" actId="20577"/>
        <pc:sldMkLst>
          <pc:docMk/>
          <pc:sldMk cId="1578726356" sldId="265"/>
        </pc:sldMkLst>
        <pc:spChg chg="mod">
          <ac:chgData name="Mike Fritz" userId="cc3f3d01b3a8f985" providerId="LiveId" clId="{C1DD7B72-D4C5-4D10-87DB-1297FF4F9731}" dt="2026-02-18T20:20:07.746" v="3032" actId="20577"/>
          <ac:spMkLst>
            <pc:docMk/>
            <pc:sldMk cId="1578726356" sldId="265"/>
            <ac:spMk id="3" creationId="{32405FDA-CB27-4506-BA80-B7DD00CB25C5}"/>
          </ac:spMkLst>
        </pc:spChg>
        <pc:spChg chg="mod">
          <ac:chgData name="Mike Fritz" userId="cc3f3d01b3a8f985" providerId="LiveId" clId="{C1DD7B72-D4C5-4D10-87DB-1297FF4F9731}" dt="2026-02-18T20:15:03.094" v="2775" actId="27636"/>
          <ac:spMkLst>
            <pc:docMk/>
            <pc:sldMk cId="1578726356" sldId="265"/>
            <ac:spMk id="5" creationId="{1B07C49E-AFFC-EC46-8930-E4D428F5F943}"/>
          </ac:spMkLst>
        </pc:spChg>
      </pc:sldChg>
      <pc:sldChg chg="modSp mod">
        <pc:chgData name="Mike Fritz" userId="cc3f3d01b3a8f985" providerId="LiveId" clId="{C1DD7B72-D4C5-4D10-87DB-1297FF4F9731}" dt="2026-02-18T17:25:09.959" v="1714" actId="27636"/>
        <pc:sldMkLst>
          <pc:docMk/>
          <pc:sldMk cId="779971636" sldId="266"/>
        </pc:sldMkLst>
        <pc:spChg chg="mod">
          <ac:chgData name="Mike Fritz" userId="cc3f3d01b3a8f985" providerId="LiveId" clId="{C1DD7B72-D4C5-4D10-87DB-1297FF4F9731}" dt="2026-02-18T17:25:09.959" v="1714" actId="27636"/>
          <ac:spMkLst>
            <pc:docMk/>
            <pc:sldMk cId="779971636" sldId="266"/>
            <ac:spMk id="5" creationId="{1B07C49E-AFFC-EC46-8930-E4D428F5F943}"/>
          </ac:spMkLst>
        </pc:spChg>
      </pc:sldChg>
      <pc:sldChg chg="addSp modSp mod">
        <pc:chgData name="Mike Fritz" userId="cc3f3d01b3a8f985" providerId="LiveId" clId="{C1DD7B72-D4C5-4D10-87DB-1297FF4F9731}" dt="2026-02-21T13:41:32.193" v="3961" actId="1076"/>
        <pc:sldMkLst>
          <pc:docMk/>
          <pc:sldMk cId="3865605948" sldId="269"/>
        </pc:sldMkLst>
        <pc:spChg chg="mod">
          <ac:chgData name="Mike Fritz" userId="cc3f3d01b3a8f985" providerId="LiveId" clId="{C1DD7B72-D4C5-4D10-87DB-1297FF4F9731}" dt="2026-02-21T13:41:28.344" v="3960" actId="14100"/>
          <ac:spMkLst>
            <pc:docMk/>
            <pc:sldMk cId="3865605948" sldId="269"/>
            <ac:spMk id="3" creationId="{373827F3-F386-AA4E-80ED-D86DEF8C158D}"/>
          </ac:spMkLst>
        </pc:spChg>
        <pc:picChg chg="add mod">
          <ac:chgData name="Mike Fritz" userId="cc3f3d01b3a8f985" providerId="LiveId" clId="{C1DD7B72-D4C5-4D10-87DB-1297FF4F9731}" dt="2026-02-21T13:41:32.193" v="3961" actId="1076"/>
          <ac:picMkLst>
            <pc:docMk/>
            <pc:sldMk cId="3865605948" sldId="269"/>
            <ac:picMk id="2" creationId="{D8F7FFCD-B042-0691-0294-3FEF60593189}"/>
          </ac:picMkLst>
        </pc:picChg>
      </pc:sldChg>
      <pc:sldChg chg="modSp mod">
        <pc:chgData name="Mike Fritz" userId="cc3f3d01b3a8f985" providerId="LiveId" clId="{C1DD7B72-D4C5-4D10-87DB-1297FF4F9731}" dt="2026-02-17T21:38:40.594" v="990" actId="113"/>
        <pc:sldMkLst>
          <pc:docMk/>
          <pc:sldMk cId="2727850971" sldId="270"/>
        </pc:sldMkLst>
        <pc:spChg chg="mod">
          <ac:chgData name="Mike Fritz" userId="cc3f3d01b3a8f985" providerId="LiveId" clId="{C1DD7B72-D4C5-4D10-87DB-1297FF4F9731}" dt="2026-02-17T21:38:40.594" v="990" actId="113"/>
          <ac:spMkLst>
            <pc:docMk/>
            <pc:sldMk cId="2727850971" sldId="270"/>
            <ac:spMk id="5" creationId="{1B07C49E-AFFC-EC46-8930-E4D428F5F943}"/>
          </ac:spMkLst>
        </pc:spChg>
      </pc:sldChg>
      <pc:sldChg chg="modSp mod">
        <pc:chgData name="Mike Fritz" userId="cc3f3d01b3a8f985" providerId="LiveId" clId="{C1DD7B72-D4C5-4D10-87DB-1297FF4F9731}" dt="2026-02-28T13:10:21.598" v="5669" actId="20577"/>
        <pc:sldMkLst>
          <pc:docMk/>
          <pc:sldMk cId="1630123617" sldId="274"/>
        </pc:sldMkLst>
        <pc:spChg chg="mod">
          <ac:chgData name="Mike Fritz" userId="cc3f3d01b3a8f985" providerId="LiveId" clId="{C1DD7B72-D4C5-4D10-87DB-1297FF4F9731}" dt="2026-02-28T13:10:21.598" v="5669" actId="20577"/>
          <ac:spMkLst>
            <pc:docMk/>
            <pc:sldMk cId="1630123617" sldId="274"/>
            <ac:spMk id="5" creationId="{28684E62-A9F8-4E7A-AB01-78893062A1B4}"/>
          </ac:spMkLst>
        </pc:spChg>
        <pc:spChg chg="mod">
          <ac:chgData name="Mike Fritz" userId="cc3f3d01b3a8f985" providerId="LiveId" clId="{C1DD7B72-D4C5-4D10-87DB-1297FF4F9731}" dt="2026-02-28T13:10:17.276" v="5667" actId="20577"/>
          <ac:spMkLst>
            <pc:docMk/>
            <pc:sldMk cId="1630123617" sldId="274"/>
            <ac:spMk id="9" creationId="{FB98079A-48C6-4E10-8AB1-B940BD1E42DF}"/>
          </ac:spMkLst>
        </pc:spChg>
      </pc:sldChg>
      <pc:sldChg chg="modSp mod">
        <pc:chgData name="Mike Fritz" userId="cc3f3d01b3a8f985" providerId="LiveId" clId="{C1DD7B72-D4C5-4D10-87DB-1297FF4F9731}" dt="2026-02-20T16:06:58.695" v="3498" actId="15"/>
        <pc:sldMkLst>
          <pc:docMk/>
          <pc:sldMk cId="148114319" sldId="276"/>
        </pc:sldMkLst>
        <pc:spChg chg="mod">
          <ac:chgData name="Mike Fritz" userId="cc3f3d01b3a8f985" providerId="LiveId" clId="{C1DD7B72-D4C5-4D10-87DB-1297FF4F9731}" dt="2026-02-20T16:06:58.695" v="3498" actId="15"/>
          <ac:spMkLst>
            <pc:docMk/>
            <pc:sldMk cId="148114319" sldId="276"/>
            <ac:spMk id="5" creationId="{1B07C49E-AFFC-EC46-8930-E4D428F5F943}"/>
          </ac:spMkLst>
        </pc:spChg>
      </pc:sldChg>
      <pc:sldChg chg="modSp mod">
        <pc:chgData name="Mike Fritz" userId="cc3f3d01b3a8f985" providerId="LiveId" clId="{C1DD7B72-D4C5-4D10-87DB-1297FF4F9731}" dt="2026-02-27T20:28:25.361" v="5307" actId="14100"/>
        <pc:sldMkLst>
          <pc:docMk/>
          <pc:sldMk cId="321008965" sldId="277"/>
        </pc:sldMkLst>
        <pc:spChg chg="mod">
          <ac:chgData name="Mike Fritz" userId="cc3f3d01b3a8f985" providerId="LiveId" clId="{C1DD7B72-D4C5-4D10-87DB-1297FF4F9731}" dt="2026-02-27T20:28:25.361" v="5307" actId="14100"/>
          <ac:spMkLst>
            <pc:docMk/>
            <pc:sldMk cId="321008965" sldId="277"/>
            <ac:spMk id="8" creationId="{C7B9C153-C85C-3240-8E7E-523FBC004564}"/>
          </ac:spMkLst>
        </pc:spChg>
      </pc:sldChg>
      <pc:sldChg chg="addSp modSp mod">
        <pc:chgData name="Mike Fritz" userId="cc3f3d01b3a8f985" providerId="LiveId" clId="{C1DD7B72-D4C5-4D10-87DB-1297FF4F9731}" dt="2026-02-27T20:11:37.219" v="5161" actId="14100"/>
        <pc:sldMkLst>
          <pc:docMk/>
          <pc:sldMk cId="2459446073" sldId="289"/>
        </pc:sldMkLst>
        <pc:spChg chg="mod">
          <ac:chgData name="Mike Fritz" userId="cc3f3d01b3a8f985" providerId="LiveId" clId="{C1DD7B72-D4C5-4D10-87DB-1297FF4F9731}" dt="2026-02-27T20:11:30.631" v="5158" actId="5793"/>
          <ac:spMkLst>
            <pc:docMk/>
            <pc:sldMk cId="2459446073" sldId="289"/>
            <ac:spMk id="5" creationId="{1B07C49E-AFFC-EC46-8930-E4D428F5F943}"/>
          </ac:spMkLst>
        </pc:spChg>
        <pc:picChg chg="add mod">
          <ac:chgData name="Mike Fritz" userId="cc3f3d01b3a8f985" providerId="LiveId" clId="{C1DD7B72-D4C5-4D10-87DB-1297FF4F9731}" dt="2026-02-27T20:11:37.219" v="5161" actId="14100"/>
          <ac:picMkLst>
            <pc:docMk/>
            <pc:sldMk cId="2459446073" sldId="289"/>
            <ac:picMk id="3" creationId="{E9BEC794-18A0-1723-8C03-E099B496AADE}"/>
          </ac:picMkLst>
        </pc:picChg>
      </pc:sldChg>
      <pc:sldChg chg="addSp delSp modSp mod">
        <pc:chgData name="Mike Fritz" userId="cc3f3d01b3a8f985" providerId="LiveId" clId="{C1DD7B72-D4C5-4D10-87DB-1297FF4F9731}" dt="2026-02-20T16:25:44.353" v="3758" actId="20577"/>
        <pc:sldMkLst>
          <pc:docMk/>
          <pc:sldMk cId="1813711241" sldId="293"/>
        </pc:sldMkLst>
        <pc:spChg chg="mod">
          <ac:chgData name="Mike Fritz" userId="cc3f3d01b3a8f985" providerId="LiveId" clId="{C1DD7B72-D4C5-4D10-87DB-1297FF4F9731}" dt="2026-02-20T16:25:44.353" v="3758" actId="20577"/>
          <ac:spMkLst>
            <pc:docMk/>
            <pc:sldMk cId="1813711241" sldId="293"/>
            <ac:spMk id="5" creationId="{1B07C49E-AFFC-EC46-8930-E4D428F5F943}"/>
          </ac:spMkLst>
        </pc:spChg>
      </pc:sldChg>
      <pc:sldChg chg="addSp delSp modSp mod">
        <pc:chgData name="Mike Fritz" userId="cc3f3d01b3a8f985" providerId="LiveId" clId="{C1DD7B72-D4C5-4D10-87DB-1297FF4F9731}" dt="2026-02-26T22:47:48.432" v="4646" actId="20577"/>
        <pc:sldMkLst>
          <pc:docMk/>
          <pc:sldMk cId="981671777" sldId="296"/>
        </pc:sldMkLst>
        <pc:spChg chg="mod">
          <ac:chgData name="Mike Fritz" userId="cc3f3d01b3a8f985" providerId="LiveId" clId="{C1DD7B72-D4C5-4D10-87DB-1297FF4F9731}" dt="2026-02-26T22:47:48.432" v="4646" actId="20577"/>
          <ac:spMkLst>
            <pc:docMk/>
            <pc:sldMk cId="981671777" sldId="296"/>
            <ac:spMk id="2" creationId="{54176327-8CC4-4356-8BBB-DC4965CE9857}"/>
          </ac:spMkLst>
        </pc:spChg>
        <pc:spChg chg="mod">
          <ac:chgData name="Mike Fritz" userId="cc3f3d01b3a8f985" providerId="LiveId" clId="{C1DD7B72-D4C5-4D10-87DB-1297FF4F9731}" dt="2026-02-26T22:44:38.538" v="4568" actId="14100"/>
          <ac:spMkLst>
            <pc:docMk/>
            <pc:sldMk cId="981671777" sldId="296"/>
            <ac:spMk id="5" creationId="{85D9F803-CDBC-C74C-AF1B-2B5937D1C241}"/>
          </ac:spMkLst>
        </pc:spChg>
        <pc:picChg chg="add mod">
          <ac:chgData name="Mike Fritz" userId="cc3f3d01b3a8f985" providerId="LiveId" clId="{C1DD7B72-D4C5-4D10-87DB-1297FF4F9731}" dt="2026-02-26T22:44:43.165" v="4570" actId="14100"/>
          <ac:picMkLst>
            <pc:docMk/>
            <pc:sldMk cId="981671777" sldId="296"/>
            <ac:picMk id="8" creationId="{9A6D0191-D3D1-7DDD-114F-B1184402C9CC}"/>
          </ac:picMkLst>
        </pc:picChg>
      </pc:sldChg>
      <pc:sldChg chg="ord">
        <pc:chgData name="Mike Fritz" userId="cc3f3d01b3a8f985" providerId="LiveId" clId="{C1DD7B72-D4C5-4D10-87DB-1297FF4F9731}" dt="2026-02-27T19:41:42.426" v="5054" actId="20578"/>
        <pc:sldMkLst>
          <pc:docMk/>
          <pc:sldMk cId="3093198887" sldId="298"/>
        </pc:sldMkLst>
      </pc:sldChg>
      <pc:sldChg chg="modSp mod">
        <pc:chgData name="Mike Fritz" userId="cc3f3d01b3a8f985" providerId="LiveId" clId="{C1DD7B72-D4C5-4D10-87DB-1297FF4F9731}" dt="2026-02-20T16:19:07.387" v="3538" actId="27636"/>
        <pc:sldMkLst>
          <pc:docMk/>
          <pc:sldMk cId="334532777" sldId="303"/>
        </pc:sldMkLst>
        <pc:spChg chg="mod">
          <ac:chgData name="Mike Fritz" userId="cc3f3d01b3a8f985" providerId="LiveId" clId="{C1DD7B72-D4C5-4D10-87DB-1297FF4F9731}" dt="2026-02-20T16:19:07.387" v="3538" actId="27636"/>
          <ac:spMkLst>
            <pc:docMk/>
            <pc:sldMk cId="334532777" sldId="303"/>
            <ac:spMk id="5" creationId="{1B07C49E-AFFC-EC46-8930-E4D428F5F943}"/>
          </ac:spMkLst>
        </pc:spChg>
      </pc:sldChg>
      <pc:sldChg chg="addSp modSp mod">
        <pc:chgData name="Mike Fritz" userId="cc3f3d01b3a8f985" providerId="LiveId" clId="{C1DD7B72-D4C5-4D10-87DB-1297FF4F9731}" dt="2026-02-21T13:55:39.012" v="4050" actId="14100"/>
        <pc:sldMkLst>
          <pc:docMk/>
          <pc:sldMk cId="3869789237" sldId="304"/>
        </pc:sldMkLst>
        <pc:spChg chg="mod">
          <ac:chgData name="Mike Fritz" userId="cc3f3d01b3a8f985" providerId="LiveId" clId="{C1DD7B72-D4C5-4D10-87DB-1297FF4F9731}" dt="2026-02-21T13:55:39.012" v="4050" actId="14100"/>
          <ac:spMkLst>
            <pc:docMk/>
            <pc:sldMk cId="3869789237" sldId="304"/>
            <ac:spMk id="3" creationId="{373827F3-F386-AA4E-80ED-D86DEF8C158D}"/>
          </ac:spMkLst>
        </pc:spChg>
        <pc:picChg chg="add mod">
          <ac:chgData name="Mike Fritz" userId="cc3f3d01b3a8f985" providerId="LiveId" clId="{C1DD7B72-D4C5-4D10-87DB-1297FF4F9731}" dt="2026-02-21T13:55:34.073" v="4049" actId="1076"/>
          <ac:picMkLst>
            <pc:docMk/>
            <pc:sldMk cId="3869789237" sldId="304"/>
            <ac:picMk id="2" creationId="{C408E27E-06D6-230D-82F8-882886BF5FE0}"/>
          </ac:picMkLst>
        </pc:picChg>
      </pc:sldChg>
      <pc:sldChg chg="addSp modSp mod">
        <pc:chgData name="Mike Fritz" userId="cc3f3d01b3a8f985" providerId="LiveId" clId="{C1DD7B72-D4C5-4D10-87DB-1297FF4F9731}" dt="2026-02-21T14:11:07.215" v="4175" actId="14100"/>
        <pc:sldMkLst>
          <pc:docMk/>
          <pc:sldMk cId="80090182" sldId="305"/>
        </pc:sldMkLst>
        <pc:spChg chg="mod">
          <ac:chgData name="Mike Fritz" userId="cc3f3d01b3a8f985" providerId="LiveId" clId="{C1DD7B72-D4C5-4D10-87DB-1297FF4F9731}" dt="2026-02-21T14:09:40.418" v="4169" actId="14100"/>
          <ac:spMkLst>
            <pc:docMk/>
            <pc:sldMk cId="80090182" sldId="305"/>
            <ac:spMk id="3" creationId="{373827F3-F386-AA4E-80ED-D86DEF8C158D}"/>
          </ac:spMkLst>
        </pc:spChg>
        <pc:picChg chg="add mod">
          <ac:chgData name="Mike Fritz" userId="cc3f3d01b3a8f985" providerId="LiveId" clId="{C1DD7B72-D4C5-4D10-87DB-1297FF4F9731}" dt="2026-02-21T14:11:07.215" v="4175" actId="14100"/>
          <ac:picMkLst>
            <pc:docMk/>
            <pc:sldMk cId="80090182" sldId="305"/>
            <ac:picMk id="2" creationId="{EA90CF82-86B3-503B-CB04-77368F128D17}"/>
          </ac:picMkLst>
        </pc:picChg>
      </pc:sldChg>
      <pc:sldChg chg="modSp mod">
        <pc:chgData name="Mike Fritz" userId="cc3f3d01b3a8f985" providerId="LiveId" clId="{C1DD7B72-D4C5-4D10-87DB-1297FF4F9731}" dt="2026-02-22T15:39:25.256" v="4450" actId="5793"/>
        <pc:sldMkLst>
          <pc:docMk/>
          <pc:sldMk cId="3145340593" sldId="306"/>
        </pc:sldMkLst>
        <pc:spChg chg="mod">
          <ac:chgData name="Mike Fritz" userId="cc3f3d01b3a8f985" providerId="LiveId" clId="{C1DD7B72-D4C5-4D10-87DB-1297FF4F9731}" dt="2026-02-22T15:39:25.256" v="4450" actId="5793"/>
          <ac:spMkLst>
            <pc:docMk/>
            <pc:sldMk cId="3145340593" sldId="306"/>
            <ac:spMk id="3" creationId="{373827F3-F386-AA4E-80ED-D86DEF8C158D}"/>
          </ac:spMkLst>
        </pc:spChg>
      </pc:sldChg>
      <pc:sldChg chg="modSp mod">
        <pc:chgData name="Mike Fritz" userId="cc3f3d01b3a8f985" providerId="LiveId" clId="{C1DD7B72-D4C5-4D10-87DB-1297FF4F9731}" dt="2026-02-22T15:25:18.035" v="4360" actId="27636"/>
        <pc:sldMkLst>
          <pc:docMk/>
          <pc:sldMk cId="1106727586" sldId="307"/>
        </pc:sldMkLst>
        <pc:spChg chg="mod">
          <ac:chgData name="Mike Fritz" userId="cc3f3d01b3a8f985" providerId="LiveId" clId="{C1DD7B72-D4C5-4D10-87DB-1297FF4F9731}" dt="2026-02-22T15:25:18.035" v="4360" actId="27636"/>
          <ac:spMkLst>
            <pc:docMk/>
            <pc:sldMk cId="1106727586" sldId="307"/>
            <ac:spMk id="3" creationId="{373827F3-F386-AA4E-80ED-D86DEF8C158D}"/>
          </ac:spMkLst>
        </pc:spChg>
      </pc:sldChg>
      <pc:sldChg chg="modSp mod">
        <pc:chgData name="Mike Fritz" userId="cc3f3d01b3a8f985" providerId="LiveId" clId="{C1DD7B72-D4C5-4D10-87DB-1297FF4F9731}" dt="2026-02-22T16:31:49.930" v="4491" actId="20577"/>
        <pc:sldMkLst>
          <pc:docMk/>
          <pc:sldMk cId="706594483" sldId="308"/>
        </pc:sldMkLst>
        <pc:spChg chg="mod">
          <ac:chgData name="Mike Fritz" userId="cc3f3d01b3a8f985" providerId="LiveId" clId="{C1DD7B72-D4C5-4D10-87DB-1297FF4F9731}" dt="2026-02-22T16:31:49.930" v="4491" actId="20577"/>
          <ac:spMkLst>
            <pc:docMk/>
            <pc:sldMk cId="706594483" sldId="308"/>
            <ac:spMk id="3" creationId="{373827F3-F386-AA4E-80ED-D86DEF8C158D}"/>
          </ac:spMkLst>
        </pc:spChg>
      </pc:sldChg>
      <pc:sldChg chg="addSp delSp modSp mod">
        <pc:chgData name="Mike Fritz" userId="cc3f3d01b3a8f985" providerId="LiveId" clId="{C1DD7B72-D4C5-4D10-87DB-1297FF4F9731}" dt="2026-02-21T13:31:44.760" v="3813" actId="1076"/>
        <pc:sldMkLst>
          <pc:docMk/>
          <pc:sldMk cId="1794738657" sldId="309"/>
        </pc:sldMkLst>
        <pc:spChg chg="mod">
          <ac:chgData name="Mike Fritz" userId="cc3f3d01b3a8f985" providerId="LiveId" clId="{C1DD7B72-D4C5-4D10-87DB-1297FF4F9731}" dt="2026-02-21T13:19:57.422" v="3797" actId="20577"/>
          <ac:spMkLst>
            <pc:docMk/>
            <pc:sldMk cId="1794738657" sldId="309"/>
            <ac:spMk id="5" creationId="{1B07C49E-AFFC-EC46-8930-E4D428F5F943}"/>
          </ac:spMkLst>
        </pc:spChg>
        <pc:graphicFrameChg chg="add mod">
          <ac:chgData name="Mike Fritz" userId="cc3f3d01b3a8f985" providerId="LiveId" clId="{C1DD7B72-D4C5-4D10-87DB-1297FF4F9731}" dt="2026-02-21T13:31:44.760" v="3813" actId="1076"/>
          <ac:graphicFrameMkLst>
            <pc:docMk/>
            <pc:sldMk cId="1794738657" sldId="309"/>
            <ac:graphicFrameMk id="7" creationId="{EBDE689D-96A9-B552-8639-5C35F1D99324}"/>
          </ac:graphicFrameMkLst>
        </pc:graphicFrameChg>
      </pc:sldChg>
      <pc:sldChg chg="modSp mod">
        <pc:chgData name="Mike Fritz" userId="cc3f3d01b3a8f985" providerId="LiveId" clId="{C1DD7B72-D4C5-4D10-87DB-1297FF4F9731}" dt="2026-02-17T21:07:00.567" v="164"/>
        <pc:sldMkLst>
          <pc:docMk/>
          <pc:sldMk cId="4010014743" sldId="310"/>
        </pc:sldMkLst>
        <pc:spChg chg="mod">
          <ac:chgData name="Mike Fritz" userId="cc3f3d01b3a8f985" providerId="LiveId" clId="{C1DD7B72-D4C5-4D10-87DB-1297FF4F9731}" dt="2026-02-17T21:07:00.567" v="164"/>
          <ac:spMkLst>
            <pc:docMk/>
            <pc:sldMk cId="4010014743" sldId="310"/>
            <ac:spMk id="5" creationId="{1B07C49E-AFFC-EC46-8930-E4D428F5F943}"/>
          </ac:spMkLst>
        </pc:spChg>
      </pc:sldChg>
      <pc:sldChg chg="modSp mod">
        <pc:chgData name="Mike Fritz" userId="cc3f3d01b3a8f985" providerId="LiveId" clId="{C1DD7B72-D4C5-4D10-87DB-1297FF4F9731}" dt="2026-02-17T20:58:39.451" v="31" actId="20577"/>
        <pc:sldMkLst>
          <pc:docMk/>
          <pc:sldMk cId="2735560525" sldId="311"/>
        </pc:sldMkLst>
        <pc:spChg chg="mod">
          <ac:chgData name="Mike Fritz" userId="cc3f3d01b3a8f985" providerId="LiveId" clId="{C1DD7B72-D4C5-4D10-87DB-1297FF4F9731}" dt="2026-02-17T20:58:39.451" v="31" actId="20577"/>
          <ac:spMkLst>
            <pc:docMk/>
            <pc:sldMk cId="2735560525" sldId="311"/>
            <ac:spMk id="5" creationId="{1B07C49E-AFFC-EC46-8930-E4D428F5F943}"/>
          </ac:spMkLst>
        </pc:spChg>
      </pc:sldChg>
      <pc:sldChg chg="modSp mod">
        <pc:chgData name="Mike Fritz" userId="cc3f3d01b3a8f985" providerId="LiveId" clId="{C1DD7B72-D4C5-4D10-87DB-1297FF4F9731}" dt="2026-02-17T20:59:37.684" v="55"/>
        <pc:sldMkLst>
          <pc:docMk/>
          <pc:sldMk cId="1434679925" sldId="312"/>
        </pc:sldMkLst>
        <pc:spChg chg="mod">
          <ac:chgData name="Mike Fritz" userId="cc3f3d01b3a8f985" providerId="LiveId" clId="{C1DD7B72-D4C5-4D10-87DB-1297FF4F9731}" dt="2026-02-17T20:59:37.684" v="55"/>
          <ac:spMkLst>
            <pc:docMk/>
            <pc:sldMk cId="1434679925" sldId="312"/>
            <ac:spMk id="5" creationId="{1B07C49E-AFFC-EC46-8930-E4D428F5F943}"/>
          </ac:spMkLst>
        </pc:spChg>
      </pc:sldChg>
      <pc:sldChg chg="addSp modSp mod">
        <pc:chgData name="Mike Fritz" userId="cc3f3d01b3a8f985" providerId="LiveId" clId="{C1DD7B72-D4C5-4D10-87DB-1297FF4F9731}" dt="2026-02-17T21:36:17.002" v="969" actId="20577"/>
        <pc:sldMkLst>
          <pc:docMk/>
          <pc:sldMk cId="1756972646" sldId="313"/>
        </pc:sldMkLst>
        <pc:spChg chg="mod">
          <ac:chgData name="Mike Fritz" userId="cc3f3d01b3a8f985" providerId="LiveId" clId="{C1DD7B72-D4C5-4D10-87DB-1297FF4F9731}" dt="2026-02-17T21:34:18.859" v="877" actId="20577"/>
          <ac:spMkLst>
            <pc:docMk/>
            <pc:sldMk cId="1756972646" sldId="313"/>
            <ac:spMk id="5" creationId="{1B07C49E-AFFC-EC46-8930-E4D428F5F943}"/>
          </ac:spMkLst>
        </pc:spChg>
        <pc:graphicFrameChg chg="add mod modGraphic">
          <ac:chgData name="Mike Fritz" userId="cc3f3d01b3a8f985" providerId="LiveId" clId="{C1DD7B72-D4C5-4D10-87DB-1297FF4F9731}" dt="2026-02-17T21:36:17.002" v="969" actId="20577"/>
          <ac:graphicFrameMkLst>
            <pc:docMk/>
            <pc:sldMk cId="1756972646" sldId="313"/>
            <ac:graphicFrameMk id="2" creationId="{1608846E-4D1C-CF09-9B2F-46A1FB3F0571}"/>
          </ac:graphicFrameMkLst>
        </pc:graphicFrameChg>
      </pc:sldChg>
      <pc:sldChg chg="addSp delSp modSp mod">
        <pc:chgData name="Mike Fritz" userId="cc3f3d01b3a8f985" providerId="LiveId" clId="{C1DD7B72-D4C5-4D10-87DB-1297FF4F9731}" dt="2026-02-17T21:37:07.537" v="976" actId="113"/>
        <pc:sldMkLst>
          <pc:docMk/>
          <pc:sldMk cId="639399535" sldId="314"/>
        </pc:sldMkLst>
        <pc:spChg chg="mod">
          <ac:chgData name="Mike Fritz" userId="cc3f3d01b3a8f985" providerId="LiveId" clId="{C1DD7B72-D4C5-4D10-87DB-1297FF4F9731}" dt="2026-02-17T21:37:07.537" v="976" actId="113"/>
          <ac:spMkLst>
            <pc:docMk/>
            <pc:sldMk cId="639399535" sldId="314"/>
            <ac:spMk id="5" creationId="{1B07C49E-AFFC-EC46-8930-E4D428F5F943}"/>
          </ac:spMkLst>
        </pc:spChg>
      </pc:sldChg>
      <pc:sldChg chg="addSp modSp mod">
        <pc:chgData name="Mike Fritz" userId="cc3f3d01b3a8f985" providerId="LiveId" clId="{C1DD7B72-D4C5-4D10-87DB-1297FF4F9731}" dt="2026-02-17T21:29:53.116" v="670"/>
        <pc:sldMkLst>
          <pc:docMk/>
          <pc:sldMk cId="3566646398" sldId="315"/>
        </pc:sldMkLst>
        <pc:spChg chg="mod">
          <ac:chgData name="Mike Fritz" userId="cc3f3d01b3a8f985" providerId="LiveId" clId="{C1DD7B72-D4C5-4D10-87DB-1297FF4F9731}" dt="2026-02-17T21:24:37.212" v="575" actId="14100"/>
          <ac:spMkLst>
            <pc:docMk/>
            <pc:sldMk cId="3566646398" sldId="315"/>
            <ac:spMk id="5" creationId="{1B07C49E-AFFC-EC46-8930-E4D428F5F943}"/>
          </ac:spMkLst>
        </pc:spChg>
        <pc:graphicFrameChg chg="add mod modGraphic">
          <ac:chgData name="Mike Fritz" userId="cc3f3d01b3a8f985" providerId="LiveId" clId="{C1DD7B72-D4C5-4D10-87DB-1297FF4F9731}" dt="2026-02-17T21:29:53.116" v="670"/>
          <ac:graphicFrameMkLst>
            <pc:docMk/>
            <pc:sldMk cId="3566646398" sldId="315"/>
            <ac:graphicFrameMk id="2" creationId="{50A92DC6-FE09-CA41-7D17-138BC81C95F1}"/>
          </ac:graphicFrameMkLst>
        </pc:graphicFrameChg>
      </pc:sldChg>
      <pc:sldChg chg="addSp delSp modSp mod">
        <pc:chgData name="Mike Fritz" userId="cc3f3d01b3a8f985" providerId="LiveId" clId="{C1DD7B72-D4C5-4D10-87DB-1297FF4F9731}" dt="2026-02-17T21:16:45.968" v="369"/>
        <pc:sldMkLst>
          <pc:docMk/>
          <pc:sldMk cId="1398439132" sldId="316"/>
        </pc:sldMkLst>
        <pc:spChg chg="mod">
          <ac:chgData name="Mike Fritz" userId="cc3f3d01b3a8f985" providerId="LiveId" clId="{C1DD7B72-D4C5-4D10-87DB-1297FF4F9731}" dt="2026-02-17T21:13:47.935" v="355" actId="14100"/>
          <ac:spMkLst>
            <pc:docMk/>
            <pc:sldMk cId="1398439132" sldId="316"/>
            <ac:spMk id="5" creationId="{1B07C49E-AFFC-EC46-8930-E4D428F5F943}"/>
          </ac:spMkLst>
        </pc:spChg>
        <pc:graphicFrameChg chg="add mod">
          <ac:chgData name="Mike Fritz" userId="cc3f3d01b3a8f985" providerId="LiveId" clId="{C1DD7B72-D4C5-4D10-87DB-1297FF4F9731}" dt="2026-02-17T21:16:45.968" v="369"/>
          <ac:graphicFrameMkLst>
            <pc:docMk/>
            <pc:sldMk cId="1398439132" sldId="316"/>
            <ac:graphicFrameMk id="7" creationId="{CFB44914-3366-4C2E-AC25-53FA270812E2}"/>
          </ac:graphicFrameMkLst>
        </pc:graphicFrameChg>
      </pc:sldChg>
      <pc:sldChg chg="addSp delSp modSp mod">
        <pc:chgData name="Mike Fritz" userId="cc3f3d01b3a8f985" providerId="LiveId" clId="{C1DD7B72-D4C5-4D10-87DB-1297FF4F9731}" dt="2026-02-17T21:33:35.419" v="876" actId="20577"/>
        <pc:sldMkLst>
          <pc:docMk/>
          <pc:sldMk cId="3975168428" sldId="317"/>
        </pc:sldMkLst>
        <pc:spChg chg="mod">
          <ac:chgData name="Mike Fritz" userId="cc3f3d01b3a8f985" providerId="LiveId" clId="{C1DD7B72-D4C5-4D10-87DB-1297FF4F9731}" dt="2026-02-17T21:13:23.951" v="346" actId="20577"/>
          <ac:spMkLst>
            <pc:docMk/>
            <pc:sldMk cId="3975168428" sldId="317"/>
            <ac:spMk id="5" creationId="{1B07C49E-AFFC-EC46-8930-E4D428F5F943}"/>
          </ac:spMkLst>
        </pc:spChg>
        <pc:graphicFrameChg chg="add mod modGraphic">
          <ac:chgData name="Mike Fritz" userId="cc3f3d01b3a8f985" providerId="LiveId" clId="{C1DD7B72-D4C5-4D10-87DB-1297FF4F9731}" dt="2026-02-17T21:33:35.419" v="876" actId="20577"/>
          <ac:graphicFrameMkLst>
            <pc:docMk/>
            <pc:sldMk cId="3975168428" sldId="317"/>
            <ac:graphicFrameMk id="8" creationId="{9C677565-9377-1757-FF15-ABD1358FDE37}"/>
          </ac:graphicFrameMkLst>
        </pc:graphicFrameChg>
      </pc:sldChg>
      <pc:sldChg chg="addSp modSp mod">
        <pc:chgData name="Mike Fritz" userId="cc3f3d01b3a8f985" providerId="LiveId" clId="{C1DD7B72-D4C5-4D10-87DB-1297FF4F9731}" dt="2026-02-27T16:13:50.970" v="4789" actId="14100"/>
        <pc:sldMkLst>
          <pc:docMk/>
          <pc:sldMk cId="239597884" sldId="318"/>
        </pc:sldMkLst>
        <pc:spChg chg="mod">
          <ac:chgData name="Mike Fritz" userId="cc3f3d01b3a8f985" providerId="LiveId" clId="{C1DD7B72-D4C5-4D10-87DB-1297FF4F9731}" dt="2026-02-27T16:13:46.891" v="4788" actId="14100"/>
          <ac:spMkLst>
            <pc:docMk/>
            <pc:sldMk cId="239597884" sldId="318"/>
            <ac:spMk id="5" creationId="{85D9F803-CDBC-C74C-AF1B-2B5937D1C241}"/>
          </ac:spMkLst>
        </pc:spChg>
        <pc:spChg chg="mod">
          <ac:chgData name="Mike Fritz" userId="cc3f3d01b3a8f985" providerId="LiveId" clId="{C1DD7B72-D4C5-4D10-87DB-1297FF4F9731}" dt="2026-02-27T15:24:57.316" v="4782" actId="20577"/>
          <ac:spMkLst>
            <pc:docMk/>
            <pc:sldMk cId="239597884" sldId="318"/>
            <ac:spMk id="8" creationId="{2E0ECA32-E146-40DA-85CD-9677244BC3EC}"/>
          </ac:spMkLst>
        </pc:spChg>
        <pc:picChg chg="add mod">
          <ac:chgData name="Mike Fritz" userId="cc3f3d01b3a8f985" providerId="LiveId" clId="{C1DD7B72-D4C5-4D10-87DB-1297FF4F9731}" dt="2026-02-27T16:13:50.970" v="4789" actId="14100"/>
          <ac:picMkLst>
            <pc:docMk/>
            <pc:sldMk cId="239597884" sldId="318"/>
            <ac:picMk id="4" creationId="{017BCFC8-59BD-11EF-8F38-439D9C3C2A62}"/>
          </ac:picMkLst>
        </pc:picChg>
      </pc:sldChg>
      <pc:sldChg chg="addSp modSp mod">
        <pc:chgData name="Mike Fritz" userId="cc3f3d01b3a8f985" providerId="LiveId" clId="{C1DD7B72-D4C5-4D10-87DB-1297FF4F9731}" dt="2026-02-27T16:22:57.295" v="4807" actId="1076"/>
        <pc:sldMkLst>
          <pc:docMk/>
          <pc:sldMk cId="232499080" sldId="319"/>
        </pc:sldMkLst>
        <pc:spChg chg="mod">
          <ac:chgData name="Mike Fritz" userId="cc3f3d01b3a8f985" providerId="LiveId" clId="{C1DD7B72-D4C5-4D10-87DB-1297FF4F9731}" dt="2026-02-27T16:14:13.987" v="4801" actId="20577"/>
          <ac:spMkLst>
            <pc:docMk/>
            <pc:sldMk cId="232499080" sldId="319"/>
            <ac:spMk id="5" creationId="{85D9F803-CDBC-C74C-AF1B-2B5937D1C241}"/>
          </ac:spMkLst>
        </pc:spChg>
        <pc:spChg chg="mod">
          <ac:chgData name="Mike Fritz" userId="cc3f3d01b3a8f985" providerId="LiveId" clId="{C1DD7B72-D4C5-4D10-87DB-1297FF4F9731}" dt="2026-02-26T22:56:08.158" v="4735" actId="20577"/>
          <ac:spMkLst>
            <pc:docMk/>
            <pc:sldMk cId="232499080" sldId="319"/>
            <ac:spMk id="8" creationId="{34C97452-C78A-4701-B8AB-ABFE63D5BEDE}"/>
          </ac:spMkLst>
        </pc:spChg>
        <pc:picChg chg="add mod">
          <ac:chgData name="Mike Fritz" userId="cc3f3d01b3a8f985" providerId="LiveId" clId="{C1DD7B72-D4C5-4D10-87DB-1297FF4F9731}" dt="2026-02-27T16:22:57.295" v="4807" actId="1076"/>
          <ac:picMkLst>
            <pc:docMk/>
            <pc:sldMk cId="232499080" sldId="319"/>
            <ac:picMk id="4" creationId="{D8CA6D07-A02D-E027-D4B0-826E0E2F92E5}"/>
          </ac:picMkLst>
        </pc:picChg>
      </pc:sldChg>
      <pc:sldChg chg="addSp modSp mod">
        <pc:chgData name="Mike Fritz" userId="cc3f3d01b3a8f985" providerId="LiveId" clId="{C1DD7B72-D4C5-4D10-87DB-1297FF4F9731}" dt="2026-02-27T20:18:37.985" v="5206" actId="1076"/>
        <pc:sldMkLst>
          <pc:docMk/>
          <pc:sldMk cId="3645034231" sldId="320"/>
        </pc:sldMkLst>
        <pc:spChg chg="mod">
          <ac:chgData name="Mike Fritz" userId="cc3f3d01b3a8f985" providerId="LiveId" clId="{C1DD7B72-D4C5-4D10-87DB-1297FF4F9731}" dt="2026-02-27T20:18:22.741" v="5203" actId="20577"/>
          <ac:spMkLst>
            <pc:docMk/>
            <pc:sldMk cId="3645034231" sldId="320"/>
            <ac:spMk id="5" creationId="{1B07C49E-AFFC-EC46-8930-E4D428F5F943}"/>
          </ac:spMkLst>
        </pc:spChg>
        <pc:picChg chg="add mod">
          <ac:chgData name="Mike Fritz" userId="cc3f3d01b3a8f985" providerId="LiveId" clId="{C1DD7B72-D4C5-4D10-87DB-1297FF4F9731}" dt="2026-02-27T20:18:37.985" v="5206" actId="1076"/>
          <ac:picMkLst>
            <pc:docMk/>
            <pc:sldMk cId="3645034231" sldId="320"/>
            <ac:picMk id="3" creationId="{BBD75375-A424-B632-82E4-591E22133B27}"/>
          </ac:picMkLst>
        </pc:picChg>
      </pc:sldChg>
      <pc:sldChg chg="ord">
        <pc:chgData name="Mike Fritz" userId="cc3f3d01b3a8f985" providerId="LiveId" clId="{C1DD7B72-D4C5-4D10-87DB-1297FF4F9731}" dt="2026-02-27T19:41:48.743" v="5057" actId="20578"/>
        <pc:sldMkLst>
          <pc:docMk/>
          <pc:sldMk cId="733461713" sldId="321"/>
        </pc:sldMkLst>
      </pc:sldChg>
      <pc:sldChg chg="addSp modSp mod">
        <pc:chgData name="Mike Fritz" userId="cc3f3d01b3a8f985" providerId="LiveId" clId="{C1DD7B72-D4C5-4D10-87DB-1297FF4F9731}" dt="2026-02-27T18:50:07.262" v="4904" actId="14100"/>
        <pc:sldMkLst>
          <pc:docMk/>
          <pc:sldMk cId="700132931" sldId="322"/>
        </pc:sldMkLst>
        <pc:spChg chg="mod">
          <ac:chgData name="Mike Fritz" userId="cc3f3d01b3a8f985" providerId="LiveId" clId="{C1DD7B72-D4C5-4D10-87DB-1297FF4F9731}" dt="2026-02-27T18:49:37.737" v="4896" actId="20577"/>
          <ac:spMkLst>
            <pc:docMk/>
            <pc:sldMk cId="700132931" sldId="322"/>
            <ac:spMk id="5" creationId="{85D9F803-CDBC-C74C-AF1B-2B5937D1C241}"/>
          </ac:spMkLst>
        </pc:spChg>
        <pc:spChg chg="mod">
          <ac:chgData name="Mike Fritz" userId="cc3f3d01b3a8f985" providerId="LiveId" clId="{C1DD7B72-D4C5-4D10-87DB-1297FF4F9731}" dt="2026-02-27T18:28:19.136" v="4889" actId="20577"/>
          <ac:spMkLst>
            <pc:docMk/>
            <pc:sldMk cId="700132931" sldId="322"/>
            <ac:spMk id="8" creationId="{9456A072-47A6-4424-9ABE-F398119040DD}"/>
          </ac:spMkLst>
        </pc:spChg>
        <pc:picChg chg="add mod">
          <ac:chgData name="Mike Fritz" userId="cc3f3d01b3a8f985" providerId="LiveId" clId="{C1DD7B72-D4C5-4D10-87DB-1297FF4F9731}" dt="2026-02-27T18:50:07.262" v="4904" actId="14100"/>
          <ac:picMkLst>
            <pc:docMk/>
            <pc:sldMk cId="700132931" sldId="322"/>
            <ac:picMk id="4" creationId="{7066DC0F-DCD6-3F05-E7A2-5A66166E4DF5}"/>
          </ac:picMkLst>
        </pc:picChg>
      </pc:sldChg>
      <pc:sldChg chg="addSp delSp modSp mod">
        <pc:chgData name="Mike Fritz" userId="cc3f3d01b3a8f985" providerId="LiveId" clId="{C1DD7B72-D4C5-4D10-87DB-1297FF4F9731}" dt="2026-02-27T19:05:43.176" v="4985" actId="14100"/>
        <pc:sldMkLst>
          <pc:docMk/>
          <pc:sldMk cId="1866160706" sldId="323"/>
        </pc:sldMkLst>
        <pc:spChg chg="add del">
          <ac:chgData name="Mike Fritz" userId="cc3f3d01b3a8f985" providerId="LiveId" clId="{C1DD7B72-D4C5-4D10-87DB-1297FF4F9731}" dt="2026-02-27T18:52:57.635" v="4961" actId="22"/>
          <ac:spMkLst>
            <pc:docMk/>
            <pc:sldMk cId="1866160706" sldId="323"/>
            <ac:spMk id="4" creationId="{4AC88AB2-0974-469A-D314-5B2A8FAE03D0}"/>
          </ac:spMkLst>
        </pc:spChg>
        <pc:spChg chg="del mod">
          <ac:chgData name="Mike Fritz" userId="cc3f3d01b3a8f985" providerId="LiveId" clId="{C1DD7B72-D4C5-4D10-87DB-1297FF4F9731}" dt="2026-02-27T19:05:35.213" v="4982" actId="931"/>
          <ac:spMkLst>
            <pc:docMk/>
            <pc:sldMk cId="1866160706" sldId="323"/>
            <ac:spMk id="5" creationId="{85D9F803-CDBC-C74C-AF1B-2B5937D1C241}"/>
          </ac:spMkLst>
        </pc:spChg>
        <pc:spChg chg="add del mod">
          <ac:chgData name="Mike Fritz" userId="cc3f3d01b3a8f985" providerId="LiveId" clId="{C1DD7B72-D4C5-4D10-87DB-1297FF4F9731}" dt="2026-02-27T18:53:18.807" v="4980" actId="20577"/>
          <ac:spMkLst>
            <pc:docMk/>
            <pc:sldMk cId="1866160706" sldId="323"/>
            <ac:spMk id="8" creationId="{4EF94599-779E-457E-B57B-6063EBF7A840}"/>
          </ac:spMkLst>
        </pc:spChg>
        <pc:picChg chg="add mod ord">
          <ac:chgData name="Mike Fritz" userId="cc3f3d01b3a8f985" providerId="LiveId" clId="{C1DD7B72-D4C5-4D10-87DB-1297FF4F9731}" dt="2026-02-27T19:05:43.176" v="4985" actId="14100"/>
          <ac:picMkLst>
            <pc:docMk/>
            <pc:sldMk cId="1866160706" sldId="323"/>
            <ac:picMk id="7" creationId="{56E9ECFB-DBF3-0089-E9A6-145D4A4A5C79}"/>
          </ac:picMkLst>
        </pc:picChg>
      </pc:sldChg>
      <pc:sldChg chg="addSp delSp modSp mod">
        <pc:chgData name="Mike Fritz" userId="cc3f3d01b3a8f985" providerId="LiveId" clId="{C1DD7B72-D4C5-4D10-87DB-1297FF4F9731}" dt="2026-02-27T19:30:31.662" v="5051" actId="14100"/>
        <pc:sldMkLst>
          <pc:docMk/>
          <pc:sldMk cId="252359608" sldId="324"/>
        </pc:sldMkLst>
        <pc:spChg chg="del mod">
          <ac:chgData name="Mike Fritz" userId="cc3f3d01b3a8f985" providerId="LiveId" clId="{C1DD7B72-D4C5-4D10-87DB-1297FF4F9731}" dt="2026-02-27T19:30:22.419" v="5048" actId="931"/>
          <ac:spMkLst>
            <pc:docMk/>
            <pc:sldMk cId="252359608" sldId="324"/>
            <ac:spMk id="5" creationId="{85D9F803-CDBC-C74C-AF1B-2B5937D1C241}"/>
          </ac:spMkLst>
        </pc:spChg>
        <pc:spChg chg="mod">
          <ac:chgData name="Mike Fritz" userId="cc3f3d01b3a8f985" providerId="LiveId" clId="{C1DD7B72-D4C5-4D10-87DB-1297FF4F9731}" dt="2026-02-27T19:08:30.093" v="5025" actId="20577"/>
          <ac:spMkLst>
            <pc:docMk/>
            <pc:sldMk cId="252359608" sldId="324"/>
            <ac:spMk id="12" creationId="{4D271BF5-BAA1-4CEB-A575-76A097FABBBA}"/>
          </ac:spMkLst>
        </pc:spChg>
        <pc:picChg chg="add mod ord">
          <ac:chgData name="Mike Fritz" userId="cc3f3d01b3a8f985" providerId="LiveId" clId="{C1DD7B72-D4C5-4D10-87DB-1297FF4F9731}" dt="2026-02-27T19:30:31.662" v="5051" actId="14100"/>
          <ac:picMkLst>
            <pc:docMk/>
            <pc:sldMk cId="252359608" sldId="324"/>
            <ac:picMk id="4" creationId="{6613837B-16EA-A86D-13B2-B0AB62435098}"/>
          </ac:picMkLst>
        </pc:picChg>
      </pc:sldChg>
      <pc:sldChg chg="modSp mod">
        <pc:chgData name="Mike Fritz" userId="cc3f3d01b3a8f985" providerId="LiveId" clId="{C1DD7B72-D4C5-4D10-87DB-1297FF4F9731}" dt="2026-02-22T15:08:38.461" v="4293" actId="20577"/>
        <pc:sldMkLst>
          <pc:docMk/>
          <pc:sldMk cId="1277611629" sldId="327"/>
        </pc:sldMkLst>
        <pc:spChg chg="mod">
          <ac:chgData name="Mike Fritz" userId="cc3f3d01b3a8f985" providerId="LiveId" clId="{C1DD7B72-D4C5-4D10-87DB-1297FF4F9731}" dt="2026-02-22T15:08:38.461" v="4293" actId="20577"/>
          <ac:spMkLst>
            <pc:docMk/>
            <pc:sldMk cId="1277611629" sldId="327"/>
            <ac:spMk id="6" creationId="{2C36AF9D-A911-994B-90EA-013D4CDA5604}"/>
          </ac:spMkLst>
        </pc:spChg>
      </pc:sldChg>
      <pc:sldChg chg="modSp mod">
        <pc:chgData name="Mike Fritz" userId="cc3f3d01b3a8f985" providerId="LiveId" clId="{C1DD7B72-D4C5-4D10-87DB-1297FF4F9731}" dt="2026-02-28T13:09:05.379" v="5581" actId="20577"/>
        <pc:sldMkLst>
          <pc:docMk/>
          <pc:sldMk cId="1980221439" sldId="331"/>
        </pc:sldMkLst>
        <pc:spChg chg="mod">
          <ac:chgData name="Mike Fritz" userId="cc3f3d01b3a8f985" providerId="LiveId" clId="{C1DD7B72-D4C5-4D10-87DB-1297FF4F9731}" dt="2026-02-28T13:09:05.379" v="5581" actId="20577"/>
          <ac:spMkLst>
            <pc:docMk/>
            <pc:sldMk cId="1980221439" sldId="331"/>
            <ac:spMk id="10" creationId="{79EF1473-3ADD-43F1-A495-57AAB7FD902F}"/>
          </ac:spMkLst>
        </pc:spChg>
      </pc:sldChg>
      <pc:sldChg chg="addSp modSp mod">
        <pc:chgData name="Mike Fritz" userId="cc3f3d01b3a8f985" providerId="LiveId" clId="{C1DD7B72-D4C5-4D10-87DB-1297FF4F9731}" dt="2026-02-18T19:34:32.956" v="2271" actId="1076"/>
        <pc:sldMkLst>
          <pc:docMk/>
          <pc:sldMk cId="2560061391" sldId="332"/>
        </pc:sldMkLst>
        <pc:spChg chg="add mod">
          <ac:chgData name="Mike Fritz" userId="cc3f3d01b3a8f985" providerId="LiveId" clId="{C1DD7B72-D4C5-4D10-87DB-1297FF4F9731}" dt="2026-02-18T19:34:32.956" v="2271" actId="1076"/>
          <ac:spMkLst>
            <pc:docMk/>
            <pc:sldMk cId="2560061391" sldId="332"/>
            <ac:spMk id="3" creationId="{839F6F24-6EF7-1E84-DC4D-F31DB00CB75A}"/>
          </ac:spMkLst>
        </pc:spChg>
        <pc:spChg chg="mod">
          <ac:chgData name="Mike Fritz" userId="cc3f3d01b3a8f985" providerId="LiveId" clId="{C1DD7B72-D4C5-4D10-87DB-1297FF4F9731}" dt="2026-02-18T19:33:41.420" v="2267" actId="20577"/>
          <ac:spMkLst>
            <pc:docMk/>
            <pc:sldMk cId="2560061391" sldId="332"/>
            <ac:spMk id="5" creationId="{8E999A1B-8752-489F-A63B-EA2F60186B52}"/>
          </ac:spMkLst>
        </pc:spChg>
      </pc:sldChg>
      <pc:sldChg chg="addSp delSp modSp add mod setBg">
        <pc:chgData name="Mike Fritz" userId="cc3f3d01b3a8f985" providerId="LiveId" clId="{C1DD7B72-D4C5-4D10-87DB-1297FF4F9731}" dt="2026-02-28T13:09:25.643" v="5627" actId="20577"/>
        <pc:sldMkLst>
          <pc:docMk/>
          <pc:sldMk cId="667645666" sldId="333"/>
        </pc:sldMkLst>
        <pc:spChg chg="add mod">
          <ac:chgData name="Mike Fritz" userId="cc3f3d01b3a8f985" providerId="LiveId" clId="{C1DD7B72-D4C5-4D10-87DB-1297FF4F9731}" dt="2026-02-28T13:09:25.643" v="5627" actId="20577"/>
          <ac:spMkLst>
            <pc:docMk/>
            <pc:sldMk cId="667645666" sldId="333"/>
            <ac:spMk id="9" creationId="{C2392793-EA8D-384A-97A7-9F108F3D8BA8}"/>
          </ac:spMkLst>
        </pc:spChg>
        <pc:spChg chg="mod">
          <ac:chgData name="Mike Fritz" userId="cc3f3d01b3a8f985" providerId="LiveId" clId="{C1DD7B72-D4C5-4D10-87DB-1297FF4F9731}" dt="2026-02-18T16:03:57.859" v="1247" actId="27636"/>
          <ac:spMkLst>
            <pc:docMk/>
            <pc:sldMk cId="667645666" sldId="333"/>
            <ac:spMk id="12" creationId="{7841A8DE-619A-8BB5-B4F6-8CB854C07222}"/>
          </ac:spMkLst>
        </pc:spChg>
        <pc:picChg chg="add mod">
          <ac:chgData name="Mike Fritz" userId="cc3f3d01b3a8f985" providerId="LiveId" clId="{C1DD7B72-D4C5-4D10-87DB-1297FF4F9731}" dt="2026-02-18T16:52:19.309" v="1608" actId="1076"/>
          <ac:picMkLst>
            <pc:docMk/>
            <pc:sldMk cId="667645666" sldId="333"/>
            <ac:picMk id="8" creationId="{EBE0C232-58C5-BA40-C00D-CDF15ED4467D}"/>
          </ac:picMkLst>
        </pc:picChg>
      </pc:sldChg>
      <pc:sldChg chg="modSp add mod setBg">
        <pc:chgData name="Mike Fritz" userId="cc3f3d01b3a8f985" providerId="LiveId" clId="{C1DD7B72-D4C5-4D10-87DB-1297FF4F9731}" dt="2026-02-18T16:07:56.486" v="1333" actId="255"/>
        <pc:sldMkLst>
          <pc:docMk/>
          <pc:sldMk cId="760280797" sldId="334"/>
        </pc:sldMkLst>
        <pc:spChg chg="mod">
          <ac:chgData name="Mike Fritz" userId="cc3f3d01b3a8f985" providerId="LiveId" clId="{C1DD7B72-D4C5-4D10-87DB-1297FF4F9731}" dt="2026-02-18T16:07:56.486" v="1333" actId="255"/>
          <ac:spMkLst>
            <pc:docMk/>
            <pc:sldMk cId="760280797" sldId="334"/>
            <ac:spMk id="5" creationId="{B1FD105B-3E7D-6E32-C384-D135FC68B95B}"/>
          </ac:spMkLst>
        </pc:spChg>
        <pc:spChg chg="mod">
          <ac:chgData name="Mike Fritz" userId="cc3f3d01b3a8f985" providerId="LiveId" clId="{C1DD7B72-D4C5-4D10-87DB-1297FF4F9731}" dt="2026-02-18T16:04:43.967" v="1262" actId="20577"/>
          <ac:spMkLst>
            <pc:docMk/>
            <pc:sldMk cId="760280797" sldId="334"/>
            <ac:spMk id="12" creationId="{BD3288AD-3C2D-80AE-D46D-5BC91822CAA2}"/>
          </ac:spMkLst>
        </pc:spChg>
      </pc:sldChg>
      <pc:sldChg chg="addSp delSp modSp add mod setBg">
        <pc:chgData name="Mike Fritz" userId="cc3f3d01b3a8f985" providerId="LiveId" clId="{C1DD7B72-D4C5-4D10-87DB-1297FF4F9731}" dt="2026-02-28T13:09:40.400" v="5649" actId="20577"/>
        <pc:sldMkLst>
          <pc:docMk/>
          <pc:sldMk cId="718705308" sldId="335"/>
        </pc:sldMkLst>
        <pc:spChg chg="add mod">
          <ac:chgData name="Mike Fritz" userId="cc3f3d01b3a8f985" providerId="LiveId" clId="{C1DD7B72-D4C5-4D10-87DB-1297FF4F9731}" dt="2026-02-28T13:09:40.400" v="5649" actId="20577"/>
          <ac:spMkLst>
            <pc:docMk/>
            <pc:sldMk cId="718705308" sldId="335"/>
            <ac:spMk id="3" creationId="{42CF09FD-C4F7-CB31-E5FC-4A3B5F468E5C}"/>
          </ac:spMkLst>
        </pc:spChg>
        <pc:spChg chg="mod">
          <ac:chgData name="Mike Fritz" userId="cc3f3d01b3a8f985" providerId="LiveId" clId="{C1DD7B72-D4C5-4D10-87DB-1297FF4F9731}" dt="2026-02-18T16:23:52.563" v="1403" actId="20577"/>
          <ac:spMkLst>
            <pc:docMk/>
            <pc:sldMk cId="718705308" sldId="335"/>
            <ac:spMk id="8" creationId="{30A9E653-B15C-E1DA-D880-050524737851}"/>
          </ac:spMkLst>
        </pc:spChg>
        <pc:picChg chg="add mod">
          <ac:chgData name="Mike Fritz" userId="cc3f3d01b3a8f985" providerId="LiveId" clId="{C1DD7B72-D4C5-4D10-87DB-1297FF4F9731}" dt="2026-02-18T16:52:13.581" v="1607" actId="1076"/>
          <ac:picMkLst>
            <pc:docMk/>
            <pc:sldMk cId="718705308" sldId="335"/>
            <ac:picMk id="2" creationId="{4212C5BE-9420-9D25-09AF-CC550D81FFA9}"/>
          </ac:picMkLst>
        </pc:picChg>
      </pc:sldChg>
      <pc:sldChg chg="modSp add mod setBg">
        <pc:chgData name="Mike Fritz" userId="cc3f3d01b3a8f985" providerId="LiveId" clId="{C1DD7B72-D4C5-4D10-87DB-1297FF4F9731}" dt="2026-02-18T16:51:58.911" v="1606" actId="20577"/>
        <pc:sldMkLst>
          <pc:docMk/>
          <pc:sldMk cId="3451386884" sldId="336"/>
        </pc:sldMkLst>
        <pc:spChg chg="mod">
          <ac:chgData name="Mike Fritz" userId="cc3f3d01b3a8f985" providerId="LiveId" clId="{C1DD7B72-D4C5-4D10-87DB-1297FF4F9731}" dt="2026-02-18T16:51:58.911" v="1606" actId="20577"/>
          <ac:spMkLst>
            <pc:docMk/>
            <pc:sldMk cId="3451386884" sldId="336"/>
            <ac:spMk id="5" creationId="{64CF977A-5719-7D22-F95D-8100F4568871}"/>
          </ac:spMkLst>
        </pc:spChg>
        <pc:spChg chg="mod">
          <ac:chgData name="Mike Fritz" userId="cc3f3d01b3a8f985" providerId="LiveId" clId="{C1DD7B72-D4C5-4D10-87DB-1297FF4F9731}" dt="2026-02-18T16:48:38.337" v="1499" actId="20577"/>
          <ac:spMkLst>
            <pc:docMk/>
            <pc:sldMk cId="3451386884" sldId="336"/>
            <ac:spMk id="8" creationId="{43455EEA-6952-AC55-09A4-15A0583BB6E2}"/>
          </ac:spMkLst>
        </pc:spChg>
      </pc:sldChg>
      <pc:sldChg chg="modSp add mod setBg">
        <pc:chgData name="Mike Fritz" userId="cc3f3d01b3a8f985" providerId="LiveId" clId="{C1DD7B72-D4C5-4D10-87DB-1297FF4F9731}" dt="2026-02-18T17:31:41.295" v="1795" actId="14100"/>
        <pc:sldMkLst>
          <pc:docMk/>
          <pc:sldMk cId="3749000670" sldId="337"/>
        </pc:sldMkLst>
        <pc:spChg chg="mod">
          <ac:chgData name="Mike Fritz" userId="cc3f3d01b3a8f985" providerId="LiveId" clId="{C1DD7B72-D4C5-4D10-87DB-1297FF4F9731}" dt="2026-02-18T17:28:33.331" v="1767" actId="20577"/>
          <ac:spMkLst>
            <pc:docMk/>
            <pc:sldMk cId="3749000670" sldId="337"/>
            <ac:spMk id="3" creationId="{08A99ED1-2D80-96C0-9763-848C746E6AF0}"/>
          </ac:spMkLst>
        </pc:spChg>
        <pc:spChg chg="mod">
          <ac:chgData name="Mike Fritz" userId="cc3f3d01b3a8f985" providerId="LiveId" clId="{C1DD7B72-D4C5-4D10-87DB-1297FF4F9731}" dt="2026-02-18T17:31:41.295" v="1795" actId="14100"/>
          <ac:spMkLst>
            <pc:docMk/>
            <pc:sldMk cId="3749000670" sldId="337"/>
            <ac:spMk id="5" creationId="{9BB28AFC-8585-776C-2849-E4EC2262607C}"/>
          </ac:spMkLst>
        </pc:spChg>
      </pc:sldChg>
      <pc:sldChg chg="modSp add mod setBg">
        <pc:chgData name="Mike Fritz" userId="cc3f3d01b3a8f985" providerId="LiveId" clId="{C1DD7B72-D4C5-4D10-87DB-1297FF4F9731}" dt="2026-02-18T20:11:52.892" v="2717" actId="20577"/>
        <pc:sldMkLst>
          <pc:docMk/>
          <pc:sldMk cId="1567041025" sldId="338"/>
        </pc:sldMkLst>
        <pc:spChg chg="mod">
          <ac:chgData name="Mike Fritz" userId="cc3f3d01b3a8f985" providerId="LiveId" clId="{C1DD7B72-D4C5-4D10-87DB-1297FF4F9731}" dt="2026-02-18T20:09:00.976" v="2713" actId="115"/>
          <ac:spMkLst>
            <pc:docMk/>
            <pc:sldMk cId="1567041025" sldId="338"/>
            <ac:spMk id="3" creationId="{546C98A7-5DDB-A376-1782-0F7B750331FE}"/>
          </ac:spMkLst>
        </pc:spChg>
        <pc:spChg chg="mod">
          <ac:chgData name="Mike Fritz" userId="cc3f3d01b3a8f985" providerId="LiveId" clId="{C1DD7B72-D4C5-4D10-87DB-1297FF4F9731}" dt="2026-02-18T20:11:52.892" v="2717" actId="20577"/>
          <ac:spMkLst>
            <pc:docMk/>
            <pc:sldMk cId="1567041025" sldId="338"/>
            <ac:spMk id="5" creationId="{68B59BF9-3F6C-8E17-F258-C386B6C0BC84}"/>
          </ac:spMkLst>
        </pc:spChg>
      </pc:sldChg>
      <pc:sldChg chg="modSp add mod setBg">
        <pc:chgData name="Mike Fritz" userId="cc3f3d01b3a8f985" providerId="LiveId" clId="{C1DD7B72-D4C5-4D10-87DB-1297FF4F9731}" dt="2026-02-18T20:17:21.265" v="2862"/>
        <pc:sldMkLst>
          <pc:docMk/>
          <pc:sldMk cId="3099423649" sldId="339"/>
        </pc:sldMkLst>
        <pc:spChg chg="mod">
          <ac:chgData name="Mike Fritz" userId="cc3f3d01b3a8f985" providerId="LiveId" clId="{C1DD7B72-D4C5-4D10-87DB-1297FF4F9731}" dt="2026-02-18T20:15:31.990" v="2802" actId="20577"/>
          <ac:spMkLst>
            <pc:docMk/>
            <pc:sldMk cId="3099423649" sldId="339"/>
            <ac:spMk id="3" creationId="{DC1F3CDA-3F50-5486-3E3F-C7213310249F}"/>
          </ac:spMkLst>
        </pc:spChg>
        <pc:spChg chg="mod">
          <ac:chgData name="Mike Fritz" userId="cc3f3d01b3a8f985" providerId="LiveId" clId="{C1DD7B72-D4C5-4D10-87DB-1297FF4F9731}" dt="2026-02-18T20:17:21.265" v="2862"/>
          <ac:spMkLst>
            <pc:docMk/>
            <pc:sldMk cId="3099423649" sldId="339"/>
            <ac:spMk id="5" creationId="{40697801-21E6-9014-5F15-09E6C0D6DB2D}"/>
          </ac:spMkLst>
        </pc:spChg>
      </pc:sldChg>
      <pc:sldChg chg="modSp add mod setBg">
        <pc:chgData name="Mike Fritz" userId="cc3f3d01b3a8f985" providerId="LiveId" clId="{C1DD7B72-D4C5-4D10-87DB-1297FF4F9731}" dt="2026-02-18T20:19:12.022" v="2961" actId="27636"/>
        <pc:sldMkLst>
          <pc:docMk/>
          <pc:sldMk cId="760847028" sldId="340"/>
        </pc:sldMkLst>
        <pc:spChg chg="mod">
          <ac:chgData name="Mike Fritz" userId="cc3f3d01b3a8f985" providerId="LiveId" clId="{C1DD7B72-D4C5-4D10-87DB-1297FF4F9731}" dt="2026-02-18T20:17:36.597" v="2888" actId="20577"/>
          <ac:spMkLst>
            <pc:docMk/>
            <pc:sldMk cId="760847028" sldId="340"/>
            <ac:spMk id="3" creationId="{FFEE3DB0-8AB6-F227-3342-09A33ACEEA66}"/>
          </ac:spMkLst>
        </pc:spChg>
        <pc:spChg chg="mod">
          <ac:chgData name="Mike Fritz" userId="cc3f3d01b3a8f985" providerId="LiveId" clId="{C1DD7B72-D4C5-4D10-87DB-1297FF4F9731}" dt="2026-02-18T20:19:12.022" v="2961" actId="27636"/>
          <ac:spMkLst>
            <pc:docMk/>
            <pc:sldMk cId="760847028" sldId="340"/>
            <ac:spMk id="5" creationId="{E7C9EE26-2303-CE1F-099F-298F51DD67A7}"/>
          </ac:spMkLst>
        </pc:spChg>
      </pc:sldChg>
      <pc:sldChg chg="modSp add mod setBg">
        <pc:chgData name="Mike Fritz" userId="cc3f3d01b3a8f985" providerId="LiveId" clId="{C1DD7B72-D4C5-4D10-87DB-1297FF4F9731}" dt="2026-02-18T20:22:32.484" v="3121" actId="14100"/>
        <pc:sldMkLst>
          <pc:docMk/>
          <pc:sldMk cId="714733682" sldId="341"/>
        </pc:sldMkLst>
        <pc:spChg chg="mod">
          <ac:chgData name="Mike Fritz" userId="cc3f3d01b3a8f985" providerId="LiveId" clId="{C1DD7B72-D4C5-4D10-87DB-1297FF4F9731}" dt="2026-02-18T20:19:25.420" v="2984" actId="20577"/>
          <ac:spMkLst>
            <pc:docMk/>
            <pc:sldMk cId="714733682" sldId="341"/>
            <ac:spMk id="3" creationId="{BAA2EF05-D6EC-BC7C-A779-CEEB30BD1F49}"/>
          </ac:spMkLst>
        </pc:spChg>
        <pc:spChg chg="mod">
          <ac:chgData name="Mike Fritz" userId="cc3f3d01b3a8f985" providerId="LiveId" clId="{C1DD7B72-D4C5-4D10-87DB-1297FF4F9731}" dt="2026-02-18T20:22:32.484" v="3121" actId="14100"/>
          <ac:spMkLst>
            <pc:docMk/>
            <pc:sldMk cId="714733682" sldId="341"/>
            <ac:spMk id="5" creationId="{96B0C616-4B80-B29C-F239-B8EFDDC9534F}"/>
          </ac:spMkLst>
        </pc:spChg>
      </pc:sldChg>
      <pc:sldChg chg="modSp add mod setBg">
        <pc:chgData name="Mike Fritz" userId="cc3f3d01b3a8f985" providerId="LiveId" clId="{C1DD7B72-D4C5-4D10-87DB-1297FF4F9731}" dt="2026-02-18T20:24:55.790" v="3176" actId="27636"/>
        <pc:sldMkLst>
          <pc:docMk/>
          <pc:sldMk cId="3518215264" sldId="342"/>
        </pc:sldMkLst>
        <pc:spChg chg="mod">
          <ac:chgData name="Mike Fritz" userId="cc3f3d01b3a8f985" providerId="LiveId" clId="{C1DD7B72-D4C5-4D10-87DB-1297FF4F9731}" dt="2026-02-18T20:19:38.739" v="3011" actId="20577"/>
          <ac:spMkLst>
            <pc:docMk/>
            <pc:sldMk cId="3518215264" sldId="342"/>
            <ac:spMk id="3" creationId="{72445D4F-C3F8-645D-C4BC-FB5C539D63A9}"/>
          </ac:spMkLst>
        </pc:spChg>
        <pc:spChg chg="mod">
          <ac:chgData name="Mike Fritz" userId="cc3f3d01b3a8f985" providerId="LiveId" clId="{C1DD7B72-D4C5-4D10-87DB-1297FF4F9731}" dt="2026-02-18T20:24:55.790" v="3176" actId="27636"/>
          <ac:spMkLst>
            <pc:docMk/>
            <pc:sldMk cId="3518215264" sldId="342"/>
            <ac:spMk id="5" creationId="{AAE03586-3459-49D5-6658-0B7CEAF55DF2}"/>
          </ac:spMkLst>
        </pc:spChg>
      </pc:sldChg>
      <pc:sldChg chg="modSp add mod setBg">
        <pc:chgData name="Mike Fritz" userId="cc3f3d01b3a8f985" providerId="LiveId" clId="{C1DD7B72-D4C5-4D10-87DB-1297FF4F9731}" dt="2026-02-18T20:25:50.242" v="3208" actId="27636"/>
        <pc:sldMkLst>
          <pc:docMk/>
          <pc:sldMk cId="49000451" sldId="343"/>
        </pc:sldMkLst>
        <pc:spChg chg="mod">
          <ac:chgData name="Mike Fritz" userId="cc3f3d01b3a8f985" providerId="LiveId" clId="{C1DD7B72-D4C5-4D10-87DB-1297FF4F9731}" dt="2026-02-18T20:19:49.868" v="3022" actId="20577"/>
          <ac:spMkLst>
            <pc:docMk/>
            <pc:sldMk cId="49000451" sldId="343"/>
            <ac:spMk id="3" creationId="{964D746F-7F49-9C28-EB1E-BE7AEF51F7ED}"/>
          </ac:spMkLst>
        </pc:spChg>
        <pc:spChg chg="mod">
          <ac:chgData name="Mike Fritz" userId="cc3f3d01b3a8f985" providerId="LiveId" clId="{C1DD7B72-D4C5-4D10-87DB-1297FF4F9731}" dt="2026-02-18T20:25:50.242" v="3208" actId="27636"/>
          <ac:spMkLst>
            <pc:docMk/>
            <pc:sldMk cId="49000451" sldId="343"/>
            <ac:spMk id="5" creationId="{8540341A-3F68-B08C-5C86-BE310CA2DF19}"/>
          </ac:spMkLst>
        </pc:spChg>
      </pc:sldChg>
      <pc:sldChg chg="addSp modSp add mod setBg">
        <pc:chgData name="Mike Fritz" userId="cc3f3d01b3a8f985" providerId="LiveId" clId="{C1DD7B72-D4C5-4D10-87DB-1297FF4F9731}" dt="2026-02-20T16:30:39.940" v="3788" actId="1076"/>
        <pc:sldMkLst>
          <pc:docMk/>
          <pc:sldMk cId="4223797138" sldId="344"/>
        </pc:sldMkLst>
        <pc:spChg chg="mod">
          <ac:chgData name="Mike Fritz" userId="cc3f3d01b3a8f985" providerId="LiveId" clId="{C1DD7B72-D4C5-4D10-87DB-1297FF4F9731}" dt="2026-02-20T16:26:10.080" v="3771" actId="20577"/>
          <ac:spMkLst>
            <pc:docMk/>
            <pc:sldMk cId="4223797138" sldId="344"/>
            <ac:spMk id="3" creationId="{461103A4-09BF-2C58-C3E6-55E7C633CF77}"/>
          </ac:spMkLst>
        </pc:spChg>
        <pc:spChg chg="mod">
          <ac:chgData name="Mike Fritz" userId="cc3f3d01b3a8f985" providerId="LiveId" clId="{C1DD7B72-D4C5-4D10-87DB-1297FF4F9731}" dt="2026-02-20T16:29:17.358" v="3781" actId="5793"/>
          <ac:spMkLst>
            <pc:docMk/>
            <pc:sldMk cId="4223797138" sldId="344"/>
            <ac:spMk id="5" creationId="{C75AEE63-586B-103B-24D7-B50DF28599DE}"/>
          </ac:spMkLst>
        </pc:spChg>
        <pc:picChg chg="add mod">
          <ac:chgData name="Mike Fritz" userId="cc3f3d01b3a8f985" providerId="LiveId" clId="{C1DD7B72-D4C5-4D10-87DB-1297FF4F9731}" dt="2026-02-20T16:30:39.940" v="3788" actId="1076"/>
          <ac:picMkLst>
            <pc:docMk/>
            <pc:sldMk cId="4223797138" sldId="344"/>
            <ac:picMk id="6" creationId="{F0993F3B-6673-5A93-6348-3915F2ACF713}"/>
          </ac:picMkLst>
        </pc:picChg>
      </pc:sldChg>
      <pc:sldChg chg="addSp modSp add mod setBg">
        <pc:chgData name="Mike Fritz" userId="cc3f3d01b3a8f985" providerId="LiveId" clId="{C1DD7B72-D4C5-4D10-87DB-1297FF4F9731}" dt="2026-02-22T15:29:23.700" v="4414" actId="1076"/>
        <pc:sldMkLst>
          <pc:docMk/>
          <pc:sldMk cId="1704586315" sldId="345"/>
        </pc:sldMkLst>
        <pc:spChg chg="mod">
          <ac:chgData name="Mike Fritz" userId="cc3f3d01b3a8f985" providerId="LiveId" clId="{C1DD7B72-D4C5-4D10-87DB-1297FF4F9731}" dt="2026-02-22T15:29:15.855" v="4412" actId="5793"/>
          <ac:spMkLst>
            <pc:docMk/>
            <pc:sldMk cId="1704586315" sldId="345"/>
            <ac:spMk id="3" creationId="{98FE19A4-2081-E2BE-CE04-181D52CA418B}"/>
          </ac:spMkLst>
        </pc:spChg>
        <pc:spChg chg="add mod">
          <ac:chgData name="Mike Fritz" userId="cc3f3d01b3a8f985" providerId="LiveId" clId="{C1DD7B72-D4C5-4D10-87DB-1297FF4F9731}" dt="2026-02-22T15:29:23.700" v="4414" actId="1076"/>
          <ac:spMkLst>
            <pc:docMk/>
            <pc:sldMk cId="1704586315" sldId="345"/>
            <ac:spMk id="7" creationId="{52208753-50C9-6DF9-192A-E5979752DFF6}"/>
          </ac:spMkLst>
        </pc:spChg>
        <pc:picChg chg="add mod">
          <ac:chgData name="Mike Fritz" userId="cc3f3d01b3a8f985" providerId="LiveId" clId="{C1DD7B72-D4C5-4D10-87DB-1297FF4F9731}" dt="2026-02-22T15:29:19.042" v="4413" actId="1076"/>
          <ac:picMkLst>
            <pc:docMk/>
            <pc:sldMk cId="1704586315" sldId="345"/>
            <ac:picMk id="6" creationId="{1EF17FFD-DB62-C449-EE6A-63D8FC3B2EF9}"/>
          </ac:picMkLst>
        </pc:picChg>
      </pc:sldChg>
      <pc:sldChg chg="addSp delSp modSp add mod setBg">
        <pc:chgData name="Mike Fritz" userId="cc3f3d01b3a8f985" providerId="LiveId" clId="{C1DD7B72-D4C5-4D10-87DB-1297FF4F9731}" dt="2026-02-22T15:42:08.336" v="4479" actId="12"/>
        <pc:sldMkLst>
          <pc:docMk/>
          <pc:sldMk cId="783755479" sldId="346"/>
        </pc:sldMkLst>
        <pc:spChg chg="mod">
          <ac:chgData name="Mike Fritz" userId="cc3f3d01b3a8f985" providerId="LiveId" clId="{C1DD7B72-D4C5-4D10-87DB-1297FF4F9731}" dt="2026-02-22T15:39:42.311" v="4454" actId="14100"/>
          <ac:spMkLst>
            <pc:docMk/>
            <pc:sldMk cId="783755479" sldId="346"/>
            <ac:spMk id="3" creationId="{126CB56B-724B-A2EC-A8FB-0B828CA519D2}"/>
          </ac:spMkLst>
        </pc:spChg>
        <pc:spChg chg="add mod">
          <ac:chgData name="Mike Fritz" userId="cc3f3d01b3a8f985" providerId="LiveId" clId="{C1DD7B72-D4C5-4D10-87DB-1297FF4F9731}" dt="2026-02-22T15:42:08.336" v="4479" actId="12"/>
          <ac:spMkLst>
            <pc:docMk/>
            <pc:sldMk cId="783755479" sldId="346"/>
            <ac:spMk id="8" creationId="{486EC907-D5DC-C2E4-154D-3C23AE48A162}"/>
          </ac:spMkLst>
        </pc:spChg>
        <pc:picChg chg="add mod">
          <ac:chgData name="Mike Fritz" userId="cc3f3d01b3a8f985" providerId="LiveId" clId="{C1DD7B72-D4C5-4D10-87DB-1297FF4F9731}" dt="2026-02-22T15:40:55.467" v="4463" actId="1076"/>
          <ac:picMkLst>
            <pc:docMk/>
            <pc:sldMk cId="783755479" sldId="346"/>
            <ac:picMk id="7" creationId="{EF4BC861-59D6-95D8-F1C6-CF9498F69E40}"/>
          </ac:picMkLst>
        </pc:picChg>
      </pc:sldChg>
      <pc:sldChg chg="addSp modSp add mod setBg">
        <pc:chgData name="Mike Fritz" userId="cc3f3d01b3a8f985" providerId="LiveId" clId="{C1DD7B72-D4C5-4D10-87DB-1297FF4F9731}" dt="2026-02-22T16:34:50.922" v="4536" actId="20577"/>
        <pc:sldMkLst>
          <pc:docMk/>
          <pc:sldMk cId="2667619471" sldId="347"/>
        </pc:sldMkLst>
        <pc:spChg chg="mod">
          <ac:chgData name="Mike Fritz" userId="cc3f3d01b3a8f985" providerId="LiveId" clId="{C1DD7B72-D4C5-4D10-87DB-1297FF4F9731}" dt="2026-02-22T16:33:50.234" v="4509" actId="14100"/>
          <ac:spMkLst>
            <pc:docMk/>
            <pc:sldMk cId="2667619471" sldId="347"/>
            <ac:spMk id="3" creationId="{44CACD2C-4EB1-743D-34F8-E5320F743775}"/>
          </ac:spMkLst>
        </pc:spChg>
        <pc:spChg chg="add mod">
          <ac:chgData name="Mike Fritz" userId="cc3f3d01b3a8f985" providerId="LiveId" clId="{C1DD7B72-D4C5-4D10-87DB-1297FF4F9731}" dt="2026-02-22T16:34:50.922" v="4536" actId="20577"/>
          <ac:spMkLst>
            <pc:docMk/>
            <pc:sldMk cId="2667619471" sldId="347"/>
            <ac:spMk id="7" creationId="{A79B023A-FDA6-E76E-743F-026D543DC42A}"/>
          </ac:spMkLst>
        </pc:spChg>
        <pc:picChg chg="add mod">
          <ac:chgData name="Mike Fritz" userId="cc3f3d01b3a8f985" providerId="LiveId" clId="{C1DD7B72-D4C5-4D10-87DB-1297FF4F9731}" dt="2026-02-22T16:33:47.585" v="4508" actId="1076"/>
          <ac:picMkLst>
            <pc:docMk/>
            <pc:sldMk cId="2667619471" sldId="347"/>
            <ac:picMk id="6" creationId="{80657B7E-6973-A391-FF93-8E35F99BD264}"/>
          </ac:picMkLst>
        </pc:picChg>
      </pc:sldChg>
      <pc:sldChg chg="add del setBg">
        <pc:chgData name="Mike Fritz" userId="cc3f3d01b3a8f985" providerId="LiveId" clId="{C1DD7B72-D4C5-4D10-87DB-1297FF4F9731}" dt="2026-02-27T19:43:07.108" v="5145" actId="2696"/>
        <pc:sldMkLst>
          <pc:docMk/>
          <pc:sldMk cId="1034045491" sldId="348"/>
        </pc:sldMkLst>
      </pc:sldChg>
      <pc:sldChg chg="modSp add mod setBg">
        <pc:chgData name="Mike Fritz" userId="cc3f3d01b3a8f985" providerId="LiveId" clId="{C1DD7B72-D4C5-4D10-87DB-1297FF4F9731}" dt="2026-02-27T20:30:10.721" v="5451" actId="20577"/>
        <pc:sldMkLst>
          <pc:docMk/>
          <pc:sldMk cId="2671819294" sldId="348"/>
        </pc:sldMkLst>
        <pc:spChg chg="mod">
          <ac:chgData name="Mike Fritz" userId="cc3f3d01b3a8f985" providerId="LiveId" clId="{C1DD7B72-D4C5-4D10-87DB-1297FF4F9731}" dt="2026-02-27T20:30:10.721" v="5451" actId="20577"/>
          <ac:spMkLst>
            <pc:docMk/>
            <pc:sldMk cId="2671819294" sldId="348"/>
            <ac:spMk id="8" creationId="{ED400540-28DA-BAA3-F372-2C3584CD4BB3}"/>
          </ac:spMkLst>
        </pc:spChg>
      </pc:sldChg>
      <pc:sldChg chg="new del">
        <pc:chgData name="Mike Fritz" userId="cc3f3d01b3a8f985" providerId="LiveId" clId="{C1DD7B72-D4C5-4D10-87DB-1297FF4F9731}" dt="2026-02-27T18:17:11.599" v="4844" actId="2696"/>
        <pc:sldMkLst>
          <pc:docMk/>
          <pc:sldMk cId="3755972327" sldId="348"/>
        </pc:sldMkLst>
      </pc:sldChg>
      <pc:sldChg chg="modSp add mod setBg">
        <pc:chgData name="Mike Fritz" userId="cc3f3d01b3a8f985" providerId="LiveId" clId="{C1DD7B72-D4C5-4D10-87DB-1297FF4F9731}" dt="2026-02-27T20:37:44.548" v="5579" actId="27636"/>
        <pc:sldMkLst>
          <pc:docMk/>
          <pc:sldMk cId="2882746717" sldId="349"/>
        </pc:sldMkLst>
        <pc:spChg chg="mod">
          <ac:chgData name="Mike Fritz" userId="cc3f3d01b3a8f985" providerId="LiveId" clId="{C1DD7B72-D4C5-4D10-87DB-1297FF4F9731}" dt="2026-02-27T20:37:44.548" v="5579" actId="27636"/>
          <ac:spMkLst>
            <pc:docMk/>
            <pc:sldMk cId="2882746717" sldId="349"/>
            <ac:spMk id="5" creationId="{B4F64C42-2CAF-C15C-5A13-3D90809A2D0E}"/>
          </ac:spMkLst>
        </pc:spChg>
        <pc:spChg chg="mod">
          <ac:chgData name="Mike Fritz" userId="cc3f3d01b3a8f985" providerId="LiveId" clId="{C1DD7B72-D4C5-4D10-87DB-1297FF4F9731}" dt="2026-02-27T20:33:13.659" v="5485" actId="20577"/>
          <ac:spMkLst>
            <pc:docMk/>
            <pc:sldMk cId="2882746717" sldId="349"/>
            <ac:spMk id="9" creationId="{95DFB8E8-B76A-5037-93A1-D2953C817DCE}"/>
          </ac:spMkLst>
        </pc:spChg>
      </pc:sldChg>
      <pc:sldChg chg="new del">
        <pc:chgData name="Mike Fritz" userId="cc3f3d01b3a8f985" providerId="LiveId" clId="{C1DD7B72-D4C5-4D10-87DB-1297FF4F9731}" dt="2026-02-27T18:17:08.797" v="4843" actId="2696"/>
        <pc:sldMkLst>
          <pc:docMk/>
          <pc:sldMk cId="3162303186" sldId="349"/>
        </pc:sldMkLst>
      </pc:sldChg>
      <pc:sldChg chg="new del">
        <pc:chgData name="Mike Fritz" userId="cc3f3d01b3a8f985" providerId="LiveId" clId="{C1DD7B72-D4C5-4D10-87DB-1297FF4F9731}" dt="2026-02-27T18:17:05.356" v="4842" actId="2696"/>
        <pc:sldMkLst>
          <pc:docMk/>
          <pc:sldMk cId="885322197" sldId="3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2/28/2026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4229-F714-E166-2501-CA01E1F4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22CCD-2384-0AB8-8ED9-57F582E6B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1EB26-A9D1-84A6-7D4C-286786E3D57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44D2A8A-93D3-5BEB-553B-40C23C17D3A8}"/>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098782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ritzmr3-cloud/DataScience-Capstone-Project"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ritzmr3-cloud/DataScience-Capstone-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fritzmr3-cloud/DataScience-Capstone-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ritzmr3-cloud/DataScience-Capstone-Project"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Michael Fritz</a:t>
            </a:r>
          </a:p>
          <a:p>
            <a:r>
              <a:rPr lang="en-US" dirty="0">
                <a:solidFill>
                  <a:schemeClr val="bg2"/>
                </a:solidFill>
                <a:latin typeface="Abadi" panose="020B0604020104020204" pitchFamily="34" charset="0"/>
                <a:ea typeface="SF Pro" pitchFamily="2" charset="0"/>
                <a:cs typeface="SF Pro" pitchFamily="2" charset="0"/>
              </a:rPr>
              <a:t>March 15, 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314"/>
            <a:ext cx="10227503" cy="5263978"/>
          </a:xfrm>
          <a:prstGeom prst="rect">
            <a:avLst/>
          </a:prstGeom>
        </p:spPr>
        <p:txBody>
          <a:bodyPr/>
          <a:lstStyle/>
          <a:p>
            <a:r>
              <a:rPr lang="en-US" sz="2400" dirty="0"/>
              <a:t>Raw </a:t>
            </a:r>
            <a:r>
              <a:rPr lang="en-US" sz="2400" dirty="0" err="1"/>
              <a:t>DataFrame</a:t>
            </a:r>
            <a:r>
              <a:rPr lang="en-US" sz="2400" dirty="0"/>
              <a:t> </a:t>
            </a:r>
          </a:p>
          <a:p>
            <a:pPr marL="457200" lvl="1" indent="0">
              <a:buNone/>
            </a:pPr>
            <a:r>
              <a:rPr lang="en-US" dirty="0"/>
              <a:t>Original collected data from web scraping or API</a:t>
            </a:r>
          </a:p>
          <a:p>
            <a:r>
              <a:rPr lang="en-US" sz="2400" dirty="0"/>
              <a:t>Handle Missing Values</a:t>
            </a:r>
          </a:p>
          <a:p>
            <a:pPr lvl="1"/>
            <a:r>
              <a:rPr lang="en-US" dirty="0"/>
              <a:t>Drop rows with missing values or fill with placeholders</a:t>
            </a:r>
          </a:p>
          <a:p>
            <a:pPr marL="0" indent="0">
              <a:buNone/>
            </a:pPr>
            <a:r>
              <a:rPr lang="en-US" sz="2400" dirty="0"/>
              <a:t>Convert Data Types</a:t>
            </a:r>
          </a:p>
          <a:p>
            <a:pPr lvl="1"/>
            <a:r>
              <a:rPr lang="en-US" dirty="0"/>
              <a:t>Convert payload, flight number to numeric</a:t>
            </a:r>
          </a:p>
          <a:p>
            <a:pPr lvl="1"/>
            <a:r>
              <a:rPr lang="en-US" dirty="0"/>
              <a:t>Convert date columns to datetime</a:t>
            </a:r>
          </a:p>
          <a:p>
            <a:pPr lvl="1"/>
            <a:r>
              <a:rPr lang="en-US" dirty="0"/>
              <a:t>Ensure categorical columns are of type 'category'</a:t>
            </a:r>
          </a:p>
          <a:p>
            <a:r>
              <a:rPr lang="en-US" sz="2400" dirty="0"/>
              <a:t>Standardize Formats</a:t>
            </a:r>
          </a:p>
          <a:p>
            <a:pPr lvl="1"/>
            <a:r>
              <a:rPr lang="en-US" dirty="0"/>
              <a:t>Normalize text fields (strip whitespace, fix casing)</a:t>
            </a:r>
          </a:p>
          <a:p>
            <a:pPr lvl="1"/>
            <a:r>
              <a:rPr lang="en-US" dirty="0"/>
              <a:t>Standardize launch site names</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58566-46CE-66E5-EDE5-FD76E64322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9CD39B-6114-DA05-6B45-5256142398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64CF977A-5719-7D22-F95D-8100F4568871}"/>
              </a:ext>
            </a:extLst>
          </p:cNvPr>
          <p:cNvSpPr>
            <a:spLocks noGrp="1"/>
          </p:cNvSpPr>
          <p:nvPr>
            <p:ph idx="4294967295"/>
          </p:nvPr>
        </p:nvSpPr>
        <p:spPr>
          <a:xfrm>
            <a:off x="770010" y="1087699"/>
            <a:ext cx="10227503" cy="5572593"/>
          </a:xfrm>
          <a:prstGeom prst="rect">
            <a:avLst/>
          </a:prstGeom>
        </p:spPr>
        <p:txBody>
          <a:bodyPr/>
          <a:lstStyle/>
          <a:p>
            <a:r>
              <a:rPr lang="en-US" sz="2400" dirty="0"/>
              <a:t>Encode Categorical Variables</a:t>
            </a:r>
          </a:p>
          <a:p>
            <a:pPr lvl="1"/>
            <a:r>
              <a:rPr lang="en-US" dirty="0"/>
              <a:t>Encode Mission Outcome: Success = 1, Failure = 0</a:t>
            </a:r>
          </a:p>
          <a:p>
            <a:pPr lvl="1"/>
            <a:r>
              <a:rPr lang="en-US" dirty="0"/>
              <a:t>Booster Version: one-hot or label encoding</a:t>
            </a:r>
          </a:p>
          <a:p>
            <a:r>
              <a:rPr lang="en-US" dirty="0"/>
              <a:t>Feature Engineering</a:t>
            </a:r>
          </a:p>
          <a:p>
            <a:pPr lvl="1"/>
            <a:r>
              <a:rPr lang="en-US" dirty="0"/>
              <a:t>Extract month/year from date for analysis</a:t>
            </a:r>
          </a:p>
          <a:p>
            <a:pPr lvl="1"/>
            <a:r>
              <a:rPr lang="en-US" dirty="0"/>
              <a:t>Create new features: payload ranges, success rates per booster</a:t>
            </a:r>
          </a:p>
          <a:p>
            <a:r>
              <a:rPr lang="en-US" dirty="0"/>
              <a:t>Filter / Remove Outliers</a:t>
            </a:r>
          </a:p>
          <a:p>
            <a:pPr lvl="1"/>
            <a:r>
              <a:rPr lang="en-US" dirty="0"/>
              <a:t>Identify unrealistic payloads or flight numbers</a:t>
            </a:r>
          </a:p>
          <a:p>
            <a:pPr lvl="1"/>
            <a:r>
              <a:rPr lang="en-US" dirty="0"/>
              <a:t>Remove or cap extreme values</a:t>
            </a:r>
          </a:p>
          <a:p>
            <a:r>
              <a:rPr lang="en-US" dirty="0"/>
              <a:t>Aggregate &amp; Summarize</a:t>
            </a:r>
          </a:p>
          <a:p>
            <a:pPr lvl="1"/>
            <a:r>
              <a:rPr lang="en-US" dirty="0"/>
              <a:t>Group by launch site, booster version, or year</a:t>
            </a:r>
          </a:p>
          <a:p>
            <a:pPr lvl="1"/>
            <a:r>
              <a:rPr lang="en-US" dirty="0"/>
              <a:t>Compute counts, averages, success rates</a:t>
            </a:r>
          </a:p>
          <a:p>
            <a:pPr lvl="1"/>
            <a:endParaRPr lang="en-US" dirty="0"/>
          </a:p>
        </p:txBody>
      </p:sp>
      <p:sp>
        <p:nvSpPr>
          <p:cNvPr id="8" name="Title 1">
            <a:extLst>
              <a:ext uri="{FF2B5EF4-FFF2-40B4-BE49-F238E27FC236}">
                <a16:creationId xmlns:a16="http://schemas.microsoft.com/office/drawing/2014/main" id="{43455EEA-6952-AC55-09A4-15A0583BB6E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continued</a:t>
            </a:r>
          </a:p>
        </p:txBody>
      </p:sp>
    </p:spTree>
    <p:extLst>
      <p:ext uri="{BB962C8B-B14F-4D97-AF65-F5344CB8AC3E}">
        <p14:creationId xmlns:p14="http://schemas.microsoft.com/office/powerpoint/2010/main" val="345138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22F4D-7BEF-F9A7-B226-827464F4B8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5A4A31-FEA0-DCF6-CA4C-6B89567D938A}"/>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30A9E653-B15C-E1DA-D880-05052473785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Flowchart</a:t>
            </a:r>
          </a:p>
        </p:txBody>
      </p:sp>
      <p:pic>
        <p:nvPicPr>
          <p:cNvPr id="2" name="Picture 1">
            <a:extLst>
              <a:ext uri="{FF2B5EF4-FFF2-40B4-BE49-F238E27FC236}">
                <a16:creationId xmlns:a16="http://schemas.microsoft.com/office/drawing/2014/main" id="{4212C5BE-9420-9D25-09AF-CC550D81FFA9}"/>
              </a:ext>
            </a:extLst>
          </p:cNvPr>
          <p:cNvPicPr>
            <a:picLocks noChangeAspect="1"/>
          </p:cNvPicPr>
          <p:nvPr/>
        </p:nvPicPr>
        <p:blipFill>
          <a:blip r:embed="rId2"/>
          <a:stretch>
            <a:fillRect/>
          </a:stretch>
        </p:blipFill>
        <p:spPr>
          <a:xfrm>
            <a:off x="5401478" y="976488"/>
            <a:ext cx="5200339" cy="5683804"/>
          </a:xfrm>
          <a:prstGeom prst="rect">
            <a:avLst/>
          </a:prstGeom>
        </p:spPr>
      </p:pic>
      <p:sp>
        <p:nvSpPr>
          <p:cNvPr id="3" name="TextBox 2">
            <a:extLst>
              <a:ext uri="{FF2B5EF4-FFF2-40B4-BE49-F238E27FC236}">
                <a16:creationId xmlns:a16="http://schemas.microsoft.com/office/drawing/2014/main" id="{42CF09FD-C4F7-CB31-E5FC-4A3B5F468E5C}"/>
              </a:ext>
            </a:extLst>
          </p:cNvPr>
          <p:cNvSpPr txBox="1"/>
          <p:nvPr/>
        </p:nvSpPr>
        <p:spPr>
          <a:xfrm>
            <a:off x="932935" y="1451919"/>
            <a:ext cx="4207476" cy="923330"/>
          </a:xfrm>
          <a:prstGeom prst="rect">
            <a:avLst/>
          </a:prstGeom>
          <a:noFill/>
        </p:spPr>
        <p:txBody>
          <a:bodyPr wrap="square" rtlCol="0">
            <a:spAutoFit/>
          </a:bodyPr>
          <a:lstStyle/>
          <a:p>
            <a:r>
              <a:rPr lang="en-US" dirty="0">
                <a:hlinkClick r:id="rId3"/>
              </a:rPr>
              <a:t>https://github.com/fritzmr3-cloud/DataScience-Capstone-Project</a:t>
            </a:r>
            <a:endParaRPr lang="en-US" dirty="0"/>
          </a:p>
          <a:p>
            <a:endParaRPr lang="en-US" dirty="0"/>
          </a:p>
        </p:txBody>
      </p:sp>
    </p:spTree>
    <p:extLst>
      <p:ext uri="{BB962C8B-B14F-4D97-AF65-F5344CB8AC3E}">
        <p14:creationId xmlns:p14="http://schemas.microsoft.com/office/powerpoint/2010/main" val="718705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4530"/>
            <a:ext cx="9745589" cy="5251621"/>
          </a:xfrm>
          <a:prstGeom prst="rect">
            <a:avLst/>
          </a:prstGeom>
        </p:spPr>
        <p:txBody>
          <a:bodyPr lIns="91440" tIns="45720" rIns="91440" bIns="45720" anchor="t">
            <a:normAutofit fontScale="92500" lnSpcReduction="20000"/>
          </a:bodyPr>
          <a:lstStyle/>
          <a:p>
            <a:pPr>
              <a:lnSpc>
                <a:spcPct val="100000"/>
              </a:lnSpc>
              <a:spcBef>
                <a:spcPts val="1400"/>
              </a:spcBef>
            </a:pPr>
            <a:r>
              <a:rPr lang="en-US" dirty="0"/>
              <a:t>Explore and visualize SpaceX launch data to identify patterns, relationships, and trends</a:t>
            </a:r>
          </a:p>
          <a:p>
            <a:pPr>
              <a:lnSpc>
                <a:spcPct val="100000"/>
              </a:lnSpc>
              <a:spcBef>
                <a:spcPts val="1400"/>
              </a:spcBef>
            </a:pPr>
            <a:r>
              <a:rPr lang="en-US" dirty="0"/>
              <a:t>Dataset Summary</a:t>
            </a:r>
          </a:p>
          <a:p>
            <a:pPr lvl="1">
              <a:lnSpc>
                <a:spcPct val="100000"/>
              </a:lnSpc>
              <a:spcBef>
                <a:spcPts val="1400"/>
              </a:spcBef>
            </a:pPr>
            <a:r>
              <a:rPr lang="en-US" dirty="0"/>
              <a:t>Check data types and missing values</a:t>
            </a:r>
          </a:p>
          <a:p>
            <a:pPr lvl="1">
              <a:lnSpc>
                <a:spcPct val="100000"/>
              </a:lnSpc>
              <a:spcBef>
                <a:spcPts val="1400"/>
              </a:spcBef>
            </a:pPr>
            <a:r>
              <a:rPr lang="en-US" dirty="0"/>
              <a:t>Compute descriptive statistics (</a:t>
            </a:r>
            <a:r>
              <a:rPr lang="en-US" dirty="0" err="1"/>
              <a:t>df.describe</a:t>
            </a:r>
            <a:r>
              <a:rPr lang="en-US" dirty="0"/>
              <a:t>())</a:t>
            </a:r>
          </a:p>
          <a:p>
            <a:pPr lvl="1">
              <a:lnSpc>
                <a:spcPct val="100000"/>
              </a:lnSpc>
              <a:spcBef>
                <a:spcPts val="1400"/>
              </a:spcBef>
            </a:pPr>
            <a:r>
              <a:rPr lang="en-US" dirty="0"/>
              <a:t>Purpose: Ensure data is clean and ready for analysis</a:t>
            </a:r>
          </a:p>
          <a:p>
            <a:pPr>
              <a:lnSpc>
                <a:spcPct val="100000"/>
              </a:lnSpc>
              <a:spcBef>
                <a:spcPts val="1400"/>
              </a:spcBef>
            </a:pPr>
            <a:r>
              <a:rPr lang="en-US" dirty="0"/>
              <a:t>Univariate Analysis</a:t>
            </a:r>
          </a:p>
          <a:p>
            <a:pPr lvl="1">
              <a:lnSpc>
                <a:spcPct val="100000"/>
              </a:lnSpc>
              <a:spcBef>
                <a:spcPts val="1400"/>
              </a:spcBef>
            </a:pPr>
            <a:r>
              <a:rPr lang="en-US" dirty="0"/>
              <a:t>Histograms: Numeric distributions (Payload Mass, Flight Number) → detect skewness and outliers</a:t>
            </a:r>
          </a:p>
          <a:p>
            <a:pPr lvl="1">
              <a:lnSpc>
                <a:spcPct val="100000"/>
              </a:lnSpc>
              <a:spcBef>
                <a:spcPts val="1400"/>
              </a:spcBef>
            </a:pPr>
            <a:r>
              <a:rPr lang="en-US" dirty="0"/>
              <a:t>Boxplots: Identify spread and extreme values</a:t>
            </a:r>
          </a:p>
          <a:p>
            <a:pPr lvl="1">
              <a:lnSpc>
                <a:spcPct val="100000"/>
              </a:lnSpc>
              <a:spcBef>
                <a:spcPts val="1400"/>
              </a:spcBef>
            </a:pPr>
            <a:r>
              <a:rPr lang="en-US" dirty="0"/>
              <a:t>Bar / Pie Charts: Categorical frequencies (Mission Outcome, Launch Site) → understand proportion of categories</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D2354-9BCF-690F-923E-AF704E99D4B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498DB1-3D1E-0983-4600-4CAC112298C7}"/>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9BB28AFC-8585-776C-2849-E4EC2262607C}"/>
              </a:ext>
            </a:extLst>
          </p:cNvPr>
          <p:cNvSpPr>
            <a:spLocks noGrp="1"/>
          </p:cNvSpPr>
          <p:nvPr>
            <p:ph idx="4294967295"/>
          </p:nvPr>
        </p:nvSpPr>
        <p:spPr>
          <a:xfrm>
            <a:off x="770010" y="1087700"/>
            <a:ext cx="9745589" cy="5498452"/>
          </a:xfrm>
          <a:prstGeom prst="rect">
            <a:avLst/>
          </a:prstGeom>
        </p:spPr>
        <p:txBody>
          <a:bodyPr lIns="91440" tIns="45720" rIns="91440" bIns="45720" anchor="t">
            <a:normAutofit/>
          </a:bodyPr>
          <a:lstStyle/>
          <a:p>
            <a:pPr>
              <a:lnSpc>
                <a:spcPct val="100000"/>
              </a:lnSpc>
              <a:spcBef>
                <a:spcPts val="1400"/>
              </a:spcBef>
            </a:pPr>
            <a:r>
              <a:rPr lang="en-US" dirty="0"/>
              <a:t>Bivariate / Multivariate Analysis</a:t>
            </a:r>
          </a:p>
          <a:p>
            <a:pPr lvl="1">
              <a:lnSpc>
                <a:spcPct val="100000"/>
              </a:lnSpc>
              <a:spcBef>
                <a:spcPts val="1400"/>
              </a:spcBef>
            </a:pPr>
            <a:r>
              <a:rPr lang="en-US" dirty="0"/>
              <a:t>Scatter plots: Flight Number vs Payload Mass → explore correlations and trends</a:t>
            </a:r>
          </a:p>
          <a:p>
            <a:pPr lvl="1">
              <a:lnSpc>
                <a:spcPct val="100000"/>
              </a:lnSpc>
              <a:spcBef>
                <a:spcPts val="1400"/>
              </a:spcBef>
            </a:pPr>
            <a:r>
              <a:rPr lang="en-US" dirty="0"/>
              <a:t>Boxplots: Payload Mass vs Mission Outcome → compare distributions across categories</a:t>
            </a:r>
          </a:p>
          <a:p>
            <a:pPr lvl="1">
              <a:lnSpc>
                <a:spcPct val="100000"/>
              </a:lnSpc>
              <a:spcBef>
                <a:spcPts val="1400"/>
              </a:spcBef>
            </a:pPr>
            <a:r>
              <a:rPr lang="en-US" dirty="0"/>
              <a:t>Correlation heatmap: Identify relationships between numeric features</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08A99ED1-2D80-96C0-9763-848C746E6AF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continued</a:t>
            </a:r>
          </a:p>
        </p:txBody>
      </p:sp>
    </p:spTree>
    <p:extLst>
      <p:ext uri="{BB962C8B-B14F-4D97-AF65-F5344CB8AC3E}">
        <p14:creationId xmlns:p14="http://schemas.microsoft.com/office/powerpoint/2010/main" val="374900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399"/>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t>Objective of SQL-Based EDA</a:t>
            </a:r>
          </a:p>
          <a:p>
            <a:pPr lvl="1">
              <a:lnSpc>
                <a:spcPct val="100000"/>
              </a:lnSpc>
              <a:spcBef>
                <a:spcPts val="1400"/>
              </a:spcBef>
            </a:pPr>
            <a:r>
              <a:rPr lang="en-US" dirty="0"/>
              <a:t>Use structured queries to explore, summarize, and validate SpaceX launch data</a:t>
            </a:r>
          </a:p>
          <a:p>
            <a:pPr lvl="1">
              <a:lnSpc>
                <a:spcPct val="100000"/>
              </a:lnSpc>
              <a:spcBef>
                <a:spcPts val="1400"/>
              </a:spcBef>
            </a:pPr>
            <a:r>
              <a:rPr lang="en-US" dirty="0"/>
              <a:t>Extract statistical insights prior to visualization and modeling</a:t>
            </a:r>
          </a:p>
          <a:p>
            <a:pPr lvl="1">
              <a:lnSpc>
                <a:spcPct val="100000"/>
              </a:lnSpc>
              <a:spcBef>
                <a:spcPts val="1400"/>
              </a:spcBef>
            </a:pPr>
            <a:r>
              <a:rPr lang="en-US" dirty="0"/>
              <a:t>Identify trends, distributions, performance metrics, and data quality issues</a:t>
            </a:r>
          </a:p>
          <a:p>
            <a:pPr>
              <a:lnSpc>
                <a:spcPct val="100000"/>
              </a:lnSpc>
              <a:spcBef>
                <a:spcPts val="1400"/>
              </a:spcBef>
            </a:pPr>
            <a:r>
              <a:rPr lang="en-US" dirty="0"/>
              <a:t>Task 1: Display the names of the unique launch sites </a:t>
            </a:r>
          </a:p>
          <a:p>
            <a:pPr>
              <a:lnSpc>
                <a:spcPct val="100000"/>
              </a:lnSpc>
              <a:spcBef>
                <a:spcPts val="1400"/>
              </a:spcBef>
            </a:pPr>
            <a:r>
              <a:rPr lang="en-US" dirty="0"/>
              <a:t>SQL:</a:t>
            </a:r>
          </a:p>
          <a:p>
            <a:pPr lvl="1">
              <a:lnSpc>
                <a:spcPct val="100000"/>
              </a:lnSpc>
              <a:spcBef>
                <a:spcPts val="1400"/>
              </a:spcBef>
            </a:pPr>
            <a:r>
              <a:rPr lang="en-US" dirty="0"/>
              <a:t>query = """ SELECT DISTINCT </a:t>
            </a:r>
            <a:r>
              <a:rPr lang="en-US" dirty="0" err="1"/>
              <a:t>Launch_siteFROM</a:t>
            </a:r>
            <a:r>
              <a:rPr lang="en-US" dirty="0"/>
              <a:t> SPACEXTABLEORDER BY Launch_site;"""</a:t>
            </a:r>
            <a:r>
              <a:rPr lang="en-US" dirty="0" err="1"/>
              <a:t>cur.execute</a:t>
            </a:r>
            <a:r>
              <a:rPr lang="en-US" dirty="0"/>
              <a:t>(query)</a:t>
            </a:r>
            <a:r>
              <a:rPr lang="en-US" dirty="0" err="1"/>
              <a:t>unique_sites</a:t>
            </a:r>
            <a:r>
              <a:rPr lang="en-US" dirty="0"/>
              <a:t> = </a:t>
            </a:r>
            <a:r>
              <a:rPr lang="en-US" dirty="0" err="1"/>
              <a:t>cur.fetchall</a:t>
            </a:r>
            <a:r>
              <a:rPr lang="en-US" dirty="0"/>
              <a:t>()</a:t>
            </a:r>
            <a:r>
              <a:rPr lang="en-US" dirty="0" err="1"/>
              <a:t>unique_sites</a:t>
            </a:r>
            <a:endParaRPr lang="en-US" dirty="0"/>
          </a:p>
          <a:p>
            <a:pPr lvl="1">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Task 1</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D9CE-5BE7-3DA2-BFC7-BFBAF64BE0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C8A800-93C5-B8A8-1D66-9D63916581D2}"/>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40697801-21E6-9014-5F15-09E6C0D6DB2D}"/>
              </a:ext>
            </a:extLst>
          </p:cNvPr>
          <p:cNvSpPr>
            <a:spLocks noGrp="1"/>
          </p:cNvSpPr>
          <p:nvPr>
            <p:ph idx="4294967295"/>
          </p:nvPr>
        </p:nvSpPr>
        <p:spPr>
          <a:xfrm>
            <a:off x="770010" y="1087699"/>
            <a:ext cx="9745589" cy="5585244"/>
          </a:xfrm>
          <a:prstGeom prst="rect">
            <a:avLst/>
          </a:prstGeom>
        </p:spPr>
        <p:txBody>
          <a:bodyPr lIns="91440" tIns="45720" rIns="91440" bIns="45720" anchor="t">
            <a:normAutofit/>
          </a:bodyPr>
          <a:lstStyle/>
          <a:p>
            <a:pPr>
              <a:lnSpc>
                <a:spcPct val="100000"/>
              </a:lnSpc>
              <a:spcBef>
                <a:spcPts val="1400"/>
              </a:spcBef>
            </a:pPr>
            <a:r>
              <a:rPr lang="en-US" dirty="0"/>
              <a:t>Task 2- Display 5 records where launch sites begin with the string 'CCA'</a:t>
            </a:r>
          </a:p>
          <a:p>
            <a:pPr lvl="1">
              <a:lnSpc>
                <a:spcPct val="100000"/>
              </a:lnSpc>
              <a:spcBef>
                <a:spcPts val="1400"/>
              </a:spcBef>
            </a:pPr>
            <a:r>
              <a:rPr lang="en-US" dirty="0"/>
              <a:t>query = """ SELECT * FROM SPACEXTABLEWHERE </a:t>
            </a:r>
            <a:r>
              <a:rPr lang="en-US" dirty="0" err="1"/>
              <a:t>Launch_Site</a:t>
            </a:r>
            <a:r>
              <a:rPr lang="en-US" dirty="0"/>
              <a:t> LIKE 'CCA%'LIMIT 5; """</a:t>
            </a:r>
            <a:r>
              <a:rPr lang="en-US" dirty="0" err="1"/>
              <a:t>cur.execute</a:t>
            </a:r>
            <a:r>
              <a:rPr lang="en-US" dirty="0"/>
              <a:t>(query)rows = </a:t>
            </a:r>
            <a:r>
              <a:rPr lang="en-US" dirty="0" err="1"/>
              <a:t>cur.fetchall</a:t>
            </a:r>
            <a:r>
              <a:rPr lang="en-US" dirty="0"/>
              <a:t>()</a:t>
            </a:r>
            <a:r>
              <a:rPr lang="en-US" dirty="0" err="1"/>
              <a:t>df_cca</a:t>
            </a:r>
            <a:r>
              <a:rPr lang="en-US" dirty="0"/>
              <a:t> = </a:t>
            </a:r>
            <a:r>
              <a:rPr lang="en-US" dirty="0" err="1"/>
              <a:t>pd.DataFrame</a:t>
            </a:r>
            <a:r>
              <a:rPr lang="en-US" dirty="0"/>
              <a:t>(</a:t>
            </a:r>
            <a:r>
              <a:rPr lang="en-US" dirty="0" err="1"/>
              <a:t>rows,columns</a:t>
            </a:r>
            <a:r>
              <a:rPr lang="en-US" dirty="0"/>
              <a:t>=</a:t>
            </a:r>
            <a:r>
              <a:rPr lang="en-US" dirty="0" err="1"/>
              <a:t>df.columns</a:t>
            </a:r>
            <a:r>
              <a:rPr lang="en-US" dirty="0"/>
              <a:t>)</a:t>
            </a:r>
            <a:r>
              <a:rPr lang="en-US" dirty="0" err="1"/>
              <a:t>df_cca</a:t>
            </a:r>
            <a:endParaRPr lang="en-US" dirty="0"/>
          </a:p>
          <a:p>
            <a:r>
              <a:rPr lang="en-US" dirty="0"/>
              <a:t>Task 3 - Display the total payload mass carried by boosters launched by NASA (CRS)</a:t>
            </a:r>
          </a:p>
          <a:p>
            <a:pPr lvl="1">
              <a:lnSpc>
                <a:spcPct val="100000"/>
              </a:lnSpc>
              <a:spcBef>
                <a:spcPts val="1400"/>
              </a:spcBef>
            </a:pPr>
            <a:r>
              <a:rPr lang="en-US" dirty="0"/>
              <a:t>query = """ SELECT SUM("PAYLOAD_MASS__KG_") </a:t>
            </a:r>
            <a:r>
              <a:rPr lang="en-US" dirty="0" err="1"/>
              <a:t>AStotal_payload_massFROM</a:t>
            </a:r>
            <a:r>
              <a:rPr lang="en-US" dirty="0"/>
              <a:t> "SPACEXTABLE"WHERE Customer = 'NASA (CRS)'; """</a:t>
            </a:r>
            <a:r>
              <a:rPr lang="en-US" dirty="0" err="1"/>
              <a:t>cur.execute</a:t>
            </a:r>
            <a:r>
              <a:rPr lang="en-US" dirty="0"/>
              <a:t>(query)</a:t>
            </a:r>
            <a:r>
              <a:rPr lang="en-US" dirty="0" err="1"/>
              <a:t>total_payload</a:t>
            </a:r>
            <a:r>
              <a:rPr lang="en-US" dirty="0"/>
              <a:t> = </a:t>
            </a:r>
            <a:r>
              <a:rPr lang="en-US" dirty="0" err="1"/>
              <a:t>cur.fetchone</a:t>
            </a:r>
            <a:r>
              <a:rPr lang="en-US" dirty="0"/>
              <a:t>()</a:t>
            </a:r>
            <a:r>
              <a:rPr lang="en-US" dirty="0" err="1"/>
              <a:t>total_payload</a:t>
            </a:r>
            <a:endParaRPr lang="en-US" dirty="0"/>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DC1F3CDA-3F50-5486-3E3F-C721331024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 2 and Task 3</a:t>
            </a:r>
            <a:endParaRPr lang="en-US" u="sng" dirty="0">
              <a:solidFill>
                <a:srgbClr val="0B49CB"/>
              </a:solidFill>
            </a:endParaRPr>
          </a:p>
        </p:txBody>
      </p:sp>
    </p:spTree>
    <p:extLst>
      <p:ext uri="{BB962C8B-B14F-4D97-AF65-F5344CB8AC3E}">
        <p14:creationId xmlns:p14="http://schemas.microsoft.com/office/powerpoint/2010/main" val="309942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E75EE-92BA-5D4C-2E48-80456DE3B35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72B31F-0779-8815-666B-D1CD8486EE9B}"/>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E7C9EE26-2303-CE1F-099F-298F51DD67A7}"/>
              </a:ext>
            </a:extLst>
          </p:cNvPr>
          <p:cNvSpPr>
            <a:spLocks noGrp="1"/>
          </p:cNvSpPr>
          <p:nvPr>
            <p:ph idx="4294967295"/>
          </p:nvPr>
        </p:nvSpPr>
        <p:spPr>
          <a:xfrm>
            <a:off x="780896" y="1109017"/>
            <a:ext cx="9745589" cy="4351338"/>
          </a:xfrm>
          <a:prstGeom prst="rect">
            <a:avLst/>
          </a:prstGeom>
        </p:spPr>
        <p:txBody>
          <a:bodyPr lIns="91440" tIns="45720" rIns="91440" bIns="45720" anchor="t">
            <a:normAutofit lnSpcReduction="10000"/>
          </a:bodyPr>
          <a:lstStyle/>
          <a:p>
            <a:r>
              <a:rPr lang="en-US" dirty="0"/>
              <a:t>Task 4- Display average payload mass carried by booster version F9 v1.1</a:t>
            </a:r>
          </a:p>
          <a:p>
            <a:pPr lvl="1"/>
            <a:r>
              <a:rPr lang="en-US" dirty="0"/>
              <a:t>query = """ SELECT AVG(PAYLOAD_MASS__KG_) </a:t>
            </a:r>
            <a:r>
              <a:rPr lang="en-US" dirty="0" err="1"/>
              <a:t>ASavg_payload_massFROM</a:t>
            </a:r>
            <a:r>
              <a:rPr lang="en-US" dirty="0"/>
              <a:t> SPACEXTABLEWHERE </a:t>
            </a:r>
            <a:r>
              <a:rPr lang="en-US" dirty="0" err="1"/>
              <a:t>Booster_Version</a:t>
            </a:r>
            <a:r>
              <a:rPr lang="en-US" dirty="0"/>
              <a:t> LIKE 'F9 v1.1%'; """ </a:t>
            </a:r>
            <a:r>
              <a:rPr lang="en-US" dirty="0" err="1"/>
              <a:t>cur.execute</a:t>
            </a:r>
            <a:r>
              <a:rPr lang="en-US" dirty="0"/>
              <a:t>(query)</a:t>
            </a:r>
            <a:r>
              <a:rPr lang="en-US" dirty="0" err="1"/>
              <a:t>avg_payload</a:t>
            </a:r>
            <a:r>
              <a:rPr lang="en-US" dirty="0"/>
              <a:t> = </a:t>
            </a:r>
            <a:r>
              <a:rPr lang="en-US" dirty="0" err="1"/>
              <a:t>cur.fetchone</a:t>
            </a:r>
            <a:r>
              <a:rPr lang="en-US" dirty="0"/>
              <a:t>()</a:t>
            </a:r>
            <a:r>
              <a:rPr lang="en-US" dirty="0" err="1"/>
              <a:t>avg_payload</a:t>
            </a:r>
            <a:endParaRPr lang="en-US" dirty="0"/>
          </a:p>
          <a:p>
            <a:pPr>
              <a:lnSpc>
                <a:spcPct val="100000"/>
              </a:lnSpc>
              <a:spcBef>
                <a:spcPts val="1400"/>
              </a:spcBef>
            </a:pPr>
            <a:r>
              <a:rPr lang="en-US" dirty="0"/>
              <a:t>Task 5 - List the date when the first </a:t>
            </a:r>
            <a:r>
              <a:rPr lang="en-US" dirty="0" err="1"/>
              <a:t>succesful</a:t>
            </a:r>
            <a:r>
              <a:rPr lang="en-US" dirty="0"/>
              <a:t> landing outcome in ground pad was </a:t>
            </a:r>
            <a:r>
              <a:rPr lang="en-US" dirty="0" err="1"/>
              <a:t>acheived</a:t>
            </a:r>
            <a:r>
              <a:rPr lang="en-US" dirty="0"/>
              <a:t>.</a:t>
            </a:r>
          </a:p>
          <a:p>
            <a:pPr lvl="1">
              <a:lnSpc>
                <a:spcPct val="100000"/>
              </a:lnSpc>
              <a:spcBef>
                <a:spcPts val="1400"/>
              </a:spcBef>
            </a:pPr>
            <a:r>
              <a:rPr lang="en-US" dirty="0"/>
              <a:t>query = """ SELECT MIN(Date) </a:t>
            </a:r>
            <a:r>
              <a:rPr lang="en-US" dirty="0" err="1"/>
              <a:t>ASfirst_success_ground_padFROM</a:t>
            </a:r>
            <a:r>
              <a:rPr lang="en-US" dirty="0"/>
              <a:t> SPACEXTABLEWHERE "</a:t>
            </a:r>
            <a:r>
              <a:rPr lang="en-US" dirty="0" err="1"/>
              <a:t>Landing_Outcome</a:t>
            </a:r>
            <a:r>
              <a:rPr lang="en-US" dirty="0"/>
              <a:t>" = 'Success (ground pad)';"""</a:t>
            </a:r>
            <a:r>
              <a:rPr lang="en-US" dirty="0" err="1"/>
              <a:t>cur.execute</a:t>
            </a:r>
            <a:r>
              <a:rPr lang="en-US" dirty="0"/>
              <a:t>(query)</a:t>
            </a:r>
            <a:r>
              <a:rPr lang="en-US" dirty="0" err="1"/>
              <a:t>first_success</a:t>
            </a:r>
            <a:r>
              <a:rPr lang="en-US" dirty="0"/>
              <a:t> = </a:t>
            </a:r>
            <a:r>
              <a:rPr lang="en-US" dirty="0" err="1"/>
              <a:t>cur.fetchone</a:t>
            </a:r>
            <a:r>
              <a:rPr lang="en-US" dirty="0"/>
              <a:t>()</a:t>
            </a:r>
            <a:r>
              <a:rPr lang="en-US" dirty="0" err="1"/>
              <a:t>first_success</a:t>
            </a: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FFEE3DB0-8AB6-F227-3342-09A33ACEEA6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 4 and Task 5 </a:t>
            </a:r>
            <a:endParaRPr lang="en-US" u="sng" dirty="0">
              <a:solidFill>
                <a:srgbClr val="0B49CB"/>
              </a:solidFill>
            </a:endParaRPr>
          </a:p>
        </p:txBody>
      </p:sp>
    </p:spTree>
    <p:extLst>
      <p:ext uri="{BB962C8B-B14F-4D97-AF65-F5344CB8AC3E}">
        <p14:creationId xmlns:p14="http://schemas.microsoft.com/office/powerpoint/2010/main" val="76084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A05DD-EC5A-9165-7ADC-C56BCCA9FB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680546-9440-6F87-00A9-C27C10AE79F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96B0C616-4B80-B29C-F239-B8EFDDC9534F}"/>
              </a:ext>
            </a:extLst>
          </p:cNvPr>
          <p:cNvSpPr>
            <a:spLocks noGrp="1"/>
          </p:cNvSpPr>
          <p:nvPr>
            <p:ph idx="4294967295"/>
          </p:nvPr>
        </p:nvSpPr>
        <p:spPr>
          <a:xfrm>
            <a:off x="770010" y="1219200"/>
            <a:ext cx="9745589" cy="5388429"/>
          </a:xfrm>
          <a:prstGeom prst="rect">
            <a:avLst/>
          </a:prstGeom>
        </p:spPr>
        <p:txBody>
          <a:bodyPr lIns="91440" tIns="45720" rIns="91440" bIns="45720" anchor="t">
            <a:normAutofit fontScale="92500" lnSpcReduction="20000"/>
          </a:bodyPr>
          <a:lstStyle/>
          <a:p>
            <a:r>
              <a:rPr lang="en-US" dirty="0"/>
              <a:t>Task 6 - List the names of the boosters which have success in drone ship and have payload mass greater than 4000 but less than 6000</a:t>
            </a:r>
          </a:p>
          <a:p>
            <a:endParaRPr lang="en-US" dirty="0"/>
          </a:p>
          <a:p>
            <a:pPr lvl="1"/>
            <a:r>
              <a:rPr lang="en-US" dirty="0"/>
              <a:t>query = """SELECT DISTINCT "</a:t>
            </a:r>
            <a:r>
              <a:rPr lang="en-US" dirty="0" err="1"/>
              <a:t>Booster_Version"FROM</a:t>
            </a:r>
            <a:r>
              <a:rPr lang="en-US" dirty="0"/>
              <a:t> SPACEXTABLEWHERE "</a:t>
            </a:r>
            <a:r>
              <a:rPr lang="en-US" dirty="0" err="1"/>
              <a:t>Landing_Outcome</a:t>
            </a:r>
            <a:r>
              <a:rPr lang="en-US" dirty="0"/>
              <a:t>" LIKE 'Success (drone ship)'  AND "PAYLOAD_MASS__KG_" &gt; 4000  AND "PAYLOAD_MASS__KG_" &lt; 6000;"""cur.execute(query)boosters = </a:t>
            </a:r>
            <a:r>
              <a:rPr lang="en-US" dirty="0" err="1"/>
              <a:t>cur.fetchall</a:t>
            </a:r>
            <a:r>
              <a:rPr lang="en-US" dirty="0"/>
              <a:t>()#import pandas as </a:t>
            </a:r>
            <a:r>
              <a:rPr lang="en-US" dirty="0" err="1"/>
              <a:t>pdpd.DataFrame</a:t>
            </a:r>
            <a:r>
              <a:rPr lang="en-US" dirty="0"/>
              <a:t>(boosters, columns=["</a:t>
            </a:r>
            <a:r>
              <a:rPr lang="en-US" dirty="0" err="1"/>
              <a:t>Booster_Version</a:t>
            </a:r>
            <a:r>
              <a:rPr lang="en-US" dirty="0"/>
              <a:t>"])</a:t>
            </a:r>
          </a:p>
          <a:p>
            <a:pPr lvl="1"/>
            <a:endParaRPr lang="en-US" dirty="0"/>
          </a:p>
          <a:p>
            <a:r>
              <a:rPr lang="en-US" dirty="0"/>
              <a:t>Task 7 - List the total number of successful and failure mission outcomes</a:t>
            </a:r>
          </a:p>
          <a:p>
            <a:endParaRPr lang="en-US" dirty="0"/>
          </a:p>
          <a:p>
            <a:pPr lvl="1"/>
            <a:r>
              <a:rPr lang="en-US" dirty="0"/>
              <a:t>query = """SELECT "</a:t>
            </a:r>
            <a:r>
              <a:rPr lang="en-US" dirty="0" err="1"/>
              <a:t>Mission_Outcome</a:t>
            </a:r>
            <a:r>
              <a:rPr lang="en-US" dirty="0"/>
              <a:t>", COUNT(*) AS </a:t>
            </a:r>
            <a:r>
              <a:rPr lang="en-US" dirty="0" err="1"/>
              <a:t>countFROM</a:t>
            </a:r>
            <a:r>
              <a:rPr lang="en-US" dirty="0"/>
              <a:t> SPACEXTABLEGROUP BY "Mission_Outcome";"""</a:t>
            </a:r>
            <a:r>
              <a:rPr lang="en-US" dirty="0" err="1"/>
              <a:t>cur.execute</a:t>
            </a:r>
            <a:r>
              <a:rPr lang="en-US" dirty="0"/>
              <a:t>(query)</a:t>
            </a:r>
            <a:r>
              <a:rPr lang="en-US" dirty="0" err="1"/>
              <a:t>mission_counts</a:t>
            </a:r>
            <a:r>
              <a:rPr lang="en-US" dirty="0"/>
              <a:t> = </a:t>
            </a:r>
            <a:r>
              <a:rPr lang="en-US" dirty="0" err="1"/>
              <a:t>cur.fetchall</a:t>
            </a:r>
            <a:r>
              <a:rPr lang="en-US" dirty="0"/>
              <a:t>()# import pandas as </a:t>
            </a:r>
            <a:r>
              <a:rPr lang="en-US" dirty="0" err="1"/>
              <a:t>pdpd.DataFrame</a:t>
            </a:r>
            <a:r>
              <a:rPr lang="en-US" dirty="0"/>
              <a:t>(</a:t>
            </a:r>
            <a:r>
              <a:rPr lang="en-US" dirty="0" err="1"/>
              <a:t>mission_counts</a:t>
            </a:r>
            <a:r>
              <a:rPr lang="en-US" dirty="0"/>
              <a:t>, columns=["</a:t>
            </a:r>
            <a:r>
              <a:rPr lang="en-US" dirty="0" err="1"/>
              <a:t>Mission_Outcome</a:t>
            </a:r>
            <a:r>
              <a:rPr lang="en-US" dirty="0"/>
              <a:t>", "Count"])</a:t>
            </a:r>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BAA2EF05-D6EC-BC7C-A779-CEEB30BD1F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Tasks 6 and 7</a:t>
            </a:r>
            <a:endParaRPr lang="en-US" u="sng" dirty="0">
              <a:solidFill>
                <a:srgbClr val="0B49CB"/>
              </a:solidFill>
            </a:endParaRPr>
          </a:p>
        </p:txBody>
      </p:sp>
    </p:spTree>
    <p:extLst>
      <p:ext uri="{BB962C8B-B14F-4D97-AF65-F5344CB8AC3E}">
        <p14:creationId xmlns:p14="http://schemas.microsoft.com/office/powerpoint/2010/main" val="71473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B1035-BBFA-A9C1-6DD0-C6596317F1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4A9069-AC51-0B3A-5EF2-64CF84D1621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AAE03586-3459-49D5-6658-0B7CEAF55DF2}"/>
              </a:ext>
            </a:extLst>
          </p:cNvPr>
          <p:cNvSpPr>
            <a:spLocks noGrp="1"/>
          </p:cNvSpPr>
          <p:nvPr>
            <p:ph idx="4294967295"/>
          </p:nvPr>
        </p:nvSpPr>
        <p:spPr>
          <a:xfrm>
            <a:off x="770010" y="1087699"/>
            <a:ext cx="9745589" cy="5339512"/>
          </a:xfrm>
          <a:prstGeom prst="rect">
            <a:avLst/>
          </a:prstGeom>
        </p:spPr>
        <p:txBody>
          <a:bodyPr lIns="91440" tIns="45720" rIns="91440" bIns="45720" anchor="t">
            <a:normAutofit fontScale="85000" lnSpcReduction="10000"/>
          </a:bodyPr>
          <a:lstStyle/>
          <a:p>
            <a:pPr>
              <a:lnSpc>
                <a:spcPct val="100000"/>
              </a:lnSpc>
              <a:spcBef>
                <a:spcPts val="1400"/>
              </a:spcBef>
            </a:pPr>
            <a:r>
              <a:rPr lang="en-US" dirty="0"/>
              <a:t>Task 8 - List all the </a:t>
            </a:r>
            <a:r>
              <a:rPr lang="en-US" dirty="0" err="1"/>
              <a:t>booster_versions</a:t>
            </a:r>
            <a:r>
              <a:rPr lang="en-US" dirty="0"/>
              <a:t> that have carried the maximum payload mass, using a subquery with a suitable aggregate function</a:t>
            </a:r>
          </a:p>
          <a:p>
            <a:pPr lvl="1">
              <a:lnSpc>
                <a:spcPct val="100000"/>
              </a:lnSpc>
              <a:spcBef>
                <a:spcPts val="1400"/>
              </a:spcBef>
            </a:pPr>
            <a:r>
              <a:rPr lang="en-US" dirty="0"/>
              <a:t>query = """SELECT "</a:t>
            </a:r>
            <a:r>
              <a:rPr lang="en-US" dirty="0" err="1"/>
              <a:t>Booster_Version</a:t>
            </a:r>
            <a:r>
              <a:rPr lang="en-US" dirty="0"/>
              <a:t>", "PAYLOAD_MASS__KG_"FROM SPACEXTABLEWHERE "PAYLOAD_MASS__KG_" = (    SELECT MAX("PAYLOAD_MASS__KG_")    FROM SPACEXTABLE);"""</a:t>
            </a:r>
            <a:r>
              <a:rPr lang="en-US" dirty="0" err="1"/>
              <a:t>cur.execute</a:t>
            </a:r>
            <a:r>
              <a:rPr lang="en-US" dirty="0"/>
              <a:t>(query)</a:t>
            </a:r>
            <a:r>
              <a:rPr lang="en-US" dirty="0" err="1"/>
              <a:t>max_payload_boosters</a:t>
            </a:r>
            <a:r>
              <a:rPr lang="en-US" dirty="0"/>
              <a:t> = </a:t>
            </a:r>
            <a:r>
              <a:rPr lang="en-US" dirty="0" err="1"/>
              <a:t>cur.fetchall</a:t>
            </a:r>
            <a:r>
              <a:rPr lang="en-US" dirty="0"/>
              <a:t>()# pandas as </a:t>
            </a:r>
            <a:r>
              <a:rPr lang="en-US" dirty="0" err="1"/>
              <a:t>pdpd.DataFrame</a:t>
            </a:r>
            <a:r>
              <a:rPr lang="en-US" dirty="0"/>
              <a:t>(</a:t>
            </a:r>
            <a:r>
              <a:rPr lang="en-US" dirty="0" err="1"/>
              <a:t>max_payload_boosters</a:t>
            </a:r>
            <a:r>
              <a:rPr lang="en-US" dirty="0"/>
              <a:t>, columns=["</a:t>
            </a:r>
            <a:r>
              <a:rPr lang="en-US" dirty="0" err="1"/>
              <a:t>Booster_Version</a:t>
            </a:r>
            <a:r>
              <a:rPr lang="en-US" dirty="0"/>
              <a:t>", "PAYLOAD__MASS_KG_"])</a:t>
            </a:r>
          </a:p>
          <a:p>
            <a:pPr>
              <a:lnSpc>
                <a:spcPct val="100000"/>
              </a:lnSpc>
              <a:spcBef>
                <a:spcPts val="1400"/>
              </a:spcBef>
            </a:pPr>
            <a:r>
              <a:rPr lang="en-US" dirty="0"/>
              <a:t>Task 9 - List the records which will display the month names, failure </a:t>
            </a:r>
            <a:r>
              <a:rPr lang="en-US" dirty="0" err="1"/>
              <a:t>landing_outcomes</a:t>
            </a:r>
            <a:r>
              <a:rPr lang="en-US" dirty="0"/>
              <a:t> in drone ship ,booster versions, </a:t>
            </a:r>
            <a:r>
              <a:rPr lang="en-US" dirty="0" err="1"/>
              <a:t>launch_site</a:t>
            </a:r>
            <a:r>
              <a:rPr lang="en-US" dirty="0"/>
              <a:t> for the months in year 2015.</a:t>
            </a:r>
          </a:p>
          <a:p>
            <a:pPr lvl="1">
              <a:lnSpc>
                <a:spcPct val="100000"/>
              </a:lnSpc>
              <a:spcBef>
                <a:spcPts val="1400"/>
              </a:spcBef>
            </a:pPr>
            <a:r>
              <a:rPr lang="en-US" dirty="0"/>
              <a:t>query = """SELECT     </a:t>
            </a:r>
            <a:r>
              <a:rPr lang="en-US" dirty="0" err="1"/>
              <a:t>substr</a:t>
            </a:r>
            <a:r>
              <a:rPr lang="en-US" dirty="0"/>
              <a:t>(Date, 6, 2) AS Month,    "</a:t>
            </a:r>
            <a:r>
              <a:rPr lang="en-US" dirty="0" err="1"/>
              <a:t>Booster_Version</a:t>
            </a:r>
            <a:r>
              <a:rPr lang="en-US" dirty="0"/>
              <a:t>",    "</a:t>
            </a:r>
            <a:r>
              <a:rPr lang="en-US" dirty="0" err="1"/>
              <a:t>Landing_Outcome</a:t>
            </a:r>
            <a:r>
              <a:rPr lang="en-US" dirty="0"/>
              <a:t>",    "</a:t>
            </a:r>
            <a:r>
              <a:rPr lang="en-US" dirty="0" err="1"/>
              <a:t>Launch_Site"FROM</a:t>
            </a:r>
            <a:r>
              <a:rPr lang="en-US" dirty="0"/>
              <a:t> SPACEXTABLEWHERE "</a:t>
            </a:r>
            <a:r>
              <a:rPr lang="en-US" dirty="0" err="1"/>
              <a:t>Landing_Outcome</a:t>
            </a:r>
            <a:r>
              <a:rPr lang="en-US" dirty="0"/>
              <a:t>" LIKE 'Failure (drone ship)'  AND </a:t>
            </a:r>
            <a:r>
              <a:rPr lang="en-US" dirty="0" err="1"/>
              <a:t>substr</a:t>
            </a:r>
            <a:r>
              <a:rPr lang="en-US" dirty="0"/>
              <a:t>(Date, 1, 4) = '2015';"""cur.execute(query)failures_2015 = </a:t>
            </a:r>
            <a:r>
              <a:rPr lang="en-US" dirty="0" err="1"/>
              <a:t>cur.fetchall</a:t>
            </a:r>
            <a:r>
              <a:rPr lang="en-US" dirty="0"/>
              <a:t>()</a:t>
            </a:r>
            <a:r>
              <a:rPr lang="en-US" dirty="0" err="1"/>
              <a:t>pd.DataFrame</a:t>
            </a:r>
            <a:r>
              <a:rPr lang="en-US" dirty="0"/>
              <a:t>(failures_2015, columns=["Month", "</a:t>
            </a:r>
            <a:r>
              <a:rPr lang="en-US" dirty="0" err="1"/>
              <a:t>Booster_Version</a:t>
            </a:r>
            <a:r>
              <a:rPr lang="en-US" dirty="0"/>
              <a:t>", "</a:t>
            </a:r>
            <a:r>
              <a:rPr lang="en-US" dirty="0" err="1"/>
              <a:t>Landing_Outcome</a:t>
            </a:r>
            <a:r>
              <a:rPr lang="en-US" dirty="0"/>
              <a:t>", "</a:t>
            </a:r>
            <a:r>
              <a:rPr lang="en-US" dirty="0" err="1"/>
              <a:t>Launch_Site</a:t>
            </a:r>
            <a:r>
              <a:rPr lang="en-US" dirty="0"/>
              <a:t>"])</a:t>
            </a:r>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72445D4F-C3F8-645D-C4BC-FB5C539D63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Tasks 8 and 9</a:t>
            </a:r>
            <a:endParaRPr lang="en-US" dirty="0">
              <a:solidFill>
                <a:srgbClr val="0B49CB"/>
              </a:solidFill>
            </a:endParaRPr>
          </a:p>
        </p:txBody>
      </p:sp>
    </p:spTree>
    <p:extLst>
      <p:ext uri="{BB962C8B-B14F-4D97-AF65-F5344CB8AC3E}">
        <p14:creationId xmlns:p14="http://schemas.microsoft.com/office/powerpoint/2010/main" val="351821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306D-E503-53CB-B01E-AD65132471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E296F2-A95B-9CE9-5972-6D629B88A577}"/>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8540341A-3F68-B08C-5C86-BE310CA2DF19}"/>
              </a:ext>
            </a:extLst>
          </p:cNvPr>
          <p:cNvSpPr>
            <a:spLocks noGrp="1"/>
          </p:cNvSpPr>
          <p:nvPr>
            <p:ph idx="4294967295"/>
          </p:nvPr>
        </p:nvSpPr>
        <p:spPr>
          <a:xfrm>
            <a:off x="770010" y="1391399"/>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t>Task 10 - Rank the count of landing outcomes (such as Failure (drone ship) or Success (ground pad)) between the date 2010-06-04 and 2017-03-20, in descending order.</a:t>
            </a:r>
          </a:p>
          <a:p>
            <a:pPr>
              <a:lnSpc>
                <a:spcPct val="100000"/>
              </a:lnSpc>
              <a:spcBef>
                <a:spcPts val="1400"/>
              </a:spcBef>
            </a:pPr>
            <a:endParaRPr lang="en-US" dirty="0"/>
          </a:p>
          <a:p>
            <a:pPr>
              <a:lnSpc>
                <a:spcPct val="100000"/>
              </a:lnSpc>
              <a:spcBef>
                <a:spcPts val="1400"/>
              </a:spcBef>
            </a:pPr>
            <a:r>
              <a:rPr lang="en-US" dirty="0"/>
              <a:t>query = """SELECT "</a:t>
            </a:r>
            <a:r>
              <a:rPr lang="en-US" dirty="0" err="1"/>
              <a:t>Landing_Outcome</a:t>
            </a:r>
            <a:r>
              <a:rPr lang="en-US" dirty="0"/>
              <a:t>", COUNT(*) AS </a:t>
            </a:r>
            <a:r>
              <a:rPr lang="en-US" dirty="0" err="1"/>
              <a:t>Outcome_CountFROM</a:t>
            </a:r>
            <a:r>
              <a:rPr lang="en-US" dirty="0"/>
              <a:t> SPACEXTABLEWHERE Date BETWEEN '2010-06-04' AND '2017-03-20'GROUP BY "</a:t>
            </a:r>
            <a:r>
              <a:rPr lang="en-US" dirty="0" err="1"/>
              <a:t>Landing_Outcome"ORDER</a:t>
            </a:r>
            <a:r>
              <a:rPr lang="en-US" dirty="0"/>
              <a:t> BY </a:t>
            </a:r>
            <a:r>
              <a:rPr lang="en-US" dirty="0" err="1"/>
              <a:t>Outcome_Count</a:t>
            </a:r>
            <a:r>
              <a:rPr lang="en-US" dirty="0"/>
              <a:t> DESC;"""</a:t>
            </a:r>
            <a:r>
              <a:rPr lang="en-US" dirty="0" err="1"/>
              <a:t>cur.execute</a:t>
            </a:r>
            <a:r>
              <a:rPr lang="en-US" dirty="0"/>
              <a:t>(query)</a:t>
            </a:r>
            <a:r>
              <a:rPr lang="en-US" dirty="0" err="1"/>
              <a:t>landing_counts</a:t>
            </a:r>
            <a:r>
              <a:rPr lang="en-US" dirty="0"/>
              <a:t> = </a:t>
            </a:r>
            <a:r>
              <a:rPr lang="en-US" dirty="0" err="1"/>
              <a:t>cur.fetchall</a:t>
            </a:r>
            <a:r>
              <a:rPr lang="en-US" dirty="0"/>
              <a:t>()</a:t>
            </a:r>
            <a:r>
              <a:rPr lang="en-US" dirty="0" err="1"/>
              <a:t>pd.DataFrame</a:t>
            </a:r>
            <a:r>
              <a:rPr lang="en-US" dirty="0"/>
              <a:t>(</a:t>
            </a:r>
            <a:r>
              <a:rPr lang="en-US" dirty="0" err="1"/>
              <a:t>landing_counts</a:t>
            </a:r>
            <a:r>
              <a:rPr lang="en-US" dirty="0"/>
              <a:t>, columns=["</a:t>
            </a:r>
            <a:r>
              <a:rPr lang="en-US" dirty="0" err="1"/>
              <a:t>Landing_Outcome</a:t>
            </a:r>
            <a:r>
              <a:rPr lang="en-US" dirty="0"/>
              <a:t>", "Count"])</a:t>
            </a:r>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964D746F-7F49-9C28-EB1E-BE7AEF51F7E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 Task 10</a:t>
            </a:r>
            <a:endParaRPr lang="en-US" u="sng" dirty="0">
              <a:solidFill>
                <a:srgbClr val="0B49CB"/>
              </a:solidFill>
            </a:endParaRPr>
          </a:p>
        </p:txBody>
      </p:sp>
    </p:spTree>
    <p:extLst>
      <p:ext uri="{BB962C8B-B14F-4D97-AF65-F5344CB8AC3E}">
        <p14:creationId xmlns:p14="http://schemas.microsoft.com/office/powerpoint/2010/main" val="49000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DEE21-F8D9-FB92-B90C-213C9FA355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283A4B-91CE-E033-C256-8BF5ED0901F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68B59BF9-3F6C-8E17-F258-C386B6C0BC84}"/>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a:lnSpc>
                <a:spcPct val="100000"/>
              </a:lnSpc>
              <a:spcBef>
                <a:spcPts val="1400"/>
              </a:spcBef>
            </a:pPr>
            <a:r>
              <a:rPr lang="en-US" dirty="0"/>
              <a:t>Unique launch sites in Space mission</a:t>
            </a:r>
          </a:p>
          <a:p>
            <a:pPr>
              <a:lnSpc>
                <a:spcPct val="100000"/>
              </a:lnSpc>
              <a:spcBef>
                <a:spcPts val="1400"/>
              </a:spcBef>
            </a:pPr>
            <a:r>
              <a:rPr lang="en-US" dirty="0"/>
              <a:t>SQL:</a:t>
            </a:r>
          </a:p>
          <a:p>
            <a:pPr lvl="1">
              <a:lnSpc>
                <a:spcPct val="100000"/>
              </a:lnSpc>
              <a:spcBef>
                <a:spcPts val="1400"/>
              </a:spcBef>
            </a:pPr>
            <a:r>
              <a:rPr lang="en-US" dirty="0"/>
              <a:t>query = """ SELECT DISTINCT </a:t>
            </a:r>
            <a:r>
              <a:rPr lang="en-US" dirty="0" err="1"/>
              <a:t>Launch_siteFROM</a:t>
            </a:r>
            <a:r>
              <a:rPr lang="en-US" dirty="0"/>
              <a:t> SPACEXTABLEORDER BY Launch_site;"""</a:t>
            </a:r>
            <a:r>
              <a:rPr lang="en-US" dirty="0" err="1"/>
              <a:t>cur.execute</a:t>
            </a:r>
            <a:r>
              <a:rPr lang="en-US" dirty="0"/>
              <a:t>(query)</a:t>
            </a:r>
            <a:r>
              <a:rPr lang="en-US" dirty="0" err="1"/>
              <a:t>unique_sites</a:t>
            </a:r>
            <a:r>
              <a:rPr lang="en-US" dirty="0"/>
              <a:t> = </a:t>
            </a:r>
            <a:r>
              <a:rPr lang="en-US" dirty="0" err="1"/>
              <a:t>cur.fetchall</a:t>
            </a:r>
            <a:r>
              <a:rPr lang="en-US" dirty="0"/>
              <a:t>()</a:t>
            </a:r>
            <a:r>
              <a:rPr lang="en-US" dirty="0" err="1"/>
              <a:t>unique_sites</a:t>
            </a:r>
            <a:endParaRPr lang="en-US" dirty="0"/>
          </a:p>
          <a:p>
            <a:pPr>
              <a:lnSpc>
                <a:spcPct val="100000"/>
              </a:lnSpc>
              <a:spcBef>
                <a:spcPts val="1400"/>
              </a:spcBef>
            </a:pPr>
            <a:r>
              <a:rPr lang="en-US" dirty="0"/>
              <a:t>Results:</a:t>
            </a:r>
          </a:p>
          <a:p>
            <a:pPr lvl="1">
              <a:lnSpc>
                <a:spcPct val="100000"/>
              </a:lnSpc>
              <a:spcBef>
                <a:spcPts val="1400"/>
              </a:spcBef>
            </a:pPr>
            <a:r>
              <a:rPr lang="en-US" dirty="0"/>
              <a:t>[('CCAFS LC-40',), ('CCAFS SLC-40',), ('KSC LC-39A',), ('VAFB SLC-4E',)]</a:t>
            </a: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546C98A7-5DDB-A376-1782-0F7B750331F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rgbClr val="0B49CB"/>
                </a:solidFill>
                <a:latin typeface="Abadi"/>
              </a:rPr>
              <a:t>EDA with SQL- Unique launch sites</a:t>
            </a:r>
            <a:endParaRPr lang="en-US" u="sng" dirty="0">
              <a:solidFill>
                <a:srgbClr val="0B49CB"/>
              </a:solidFill>
            </a:endParaRPr>
          </a:p>
        </p:txBody>
      </p:sp>
    </p:spTree>
    <p:extLst>
      <p:ext uri="{BB962C8B-B14F-4D97-AF65-F5344CB8AC3E}">
        <p14:creationId xmlns:p14="http://schemas.microsoft.com/office/powerpoint/2010/main" val="1567041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2486"/>
            <a:ext cx="10515600" cy="4843906"/>
          </a:xfrm>
          <a:prstGeom prst="rect">
            <a:avLst/>
          </a:prstGeom>
        </p:spPr>
        <p:txBody>
          <a:bodyPr>
            <a:normAutofit fontScale="70000" lnSpcReduction="20000"/>
          </a:bodyPr>
          <a:lstStyle/>
          <a:p>
            <a:pPr>
              <a:lnSpc>
                <a:spcPct val="100000"/>
              </a:lnSpc>
              <a:spcBef>
                <a:spcPts val="1400"/>
              </a:spcBef>
            </a:pPr>
            <a:r>
              <a:rPr lang="en-US" sz="3500" dirty="0">
                <a:solidFill>
                  <a:schemeClr val="accent3">
                    <a:lumMod val="25000"/>
                  </a:schemeClr>
                </a:solidFill>
              </a:rPr>
              <a:t>Interactive Map with Folium</a:t>
            </a:r>
          </a:p>
          <a:p>
            <a:pPr marL="457200" lvl="1" indent="0">
              <a:lnSpc>
                <a:spcPct val="100000"/>
              </a:lnSpc>
              <a:spcBef>
                <a:spcPts val="1400"/>
              </a:spcBef>
              <a:buNone/>
            </a:pPr>
            <a:r>
              <a:rPr lang="en-US" sz="3500" dirty="0">
                <a:solidFill>
                  <a:schemeClr val="accent3">
                    <a:lumMod val="25000"/>
                  </a:schemeClr>
                </a:solidFill>
              </a:rPr>
              <a:t>Provide spatial insight into launch performance and operational distribution.</a:t>
            </a:r>
          </a:p>
          <a:p>
            <a:pPr>
              <a:lnSpc>
                <a:spcPct val="100000"/>
              </a:lnSpc>
              <a:spcBef>
                <a:spcPts val="1400"/>
              </a:spcBef>
            </a:pPr>
            <a:r>
              <a:rPr lang="en-US" sz="3500" dirty="0">
                <a:solidFill>
                  <a:schemeClr val="accent3">
                    <a:lumMod val="25000"/>
                  </a:schemeClr>
                </a:solidFill>
              </a:rPr>
              <a:t>Visualization Components</a:t>
            </a:r>
          </a:p>
          <a:p>
            <a:pPr lvl="1">
              <a:lnSpc>
                <a:spcPct val="100000"/>
              </a:lnSpc>
              <a:spcBef>
                <a:spcPts val="1400"/>
              </a:spcBef>
            </a:pPr>
            <a:r>
              <a:rPr lang="en-US" sz="3500" dirty="0">
                <a:solidFill>
                  <a:schemeClr val="accent3">
                    <a:lumMod val="25000"/>
                  </a:schemeClr>
                </a:solidFill>
              </a:rPr>
              <a:t>Site Markers</a:t>
            </a:r>
          </a:p>
          <a:p>
            <a:pPr>
              <a:lnSpc>
                <a:spcPct val="100000"/>
              </a:lnSpc>
              <a:spcBef>
                <a:spcPts val="1400"/>
              </a:spcBef>
            </a:pPr>
            <a:r>
              <a:rPr lang="en-US" sz="3500" dirty="0">
                <a:solidFill>
                  <a:schemeClr val="accent3">
                    <a:lumMod val="25000"/>
                  </a:schemeClr>
                </a:solidFill>
              </a:rPr>
              <a:t>Identify precise launch locations and key site metadata.</a:t>
            </a:r>
          </a:p>
          <a:p>
            <a:pPr lvl="1">
              <a:lnSpc>
                <a:spcPct val="100000"/>
              </a:lnSpc>
              <a:spcBef>
                <a:spcPts val="1400"/>
              </a:spcBef>
            </a:pPr>
            <a:r>
              <a:rPr lang="en-US" sz="3500" dirty="0">
                <a:solidFill>
                  <a:schemeClr val="accent3">
                    <a:lumMod val="25000"/>
                  </a:schemeClr>
                </a:solidFill>
              </a:rPr>
              <a:t>Scaled Circle Markers</a:t>
            </a:r>
          </a:p>
          <a:p>
            <a:pPr>
              <a:lnSpc>
                <a:spcPct val="100000"/>
              </a:lnSpc>
              <a:spcBef>
                <a:spcPts val="1400"/>
              </a:spcBef>
            </a:pPr>
            <a:r>
              <a:rPr lang="en-US" sz="3500" dirty="0">
                <a:solidFill>
                  <a:schemeClr val="accent3">
                    <a:lumMod val="25000"/>
                  </a:schemeClr>
                </a:solidFill>
              </a:rPr>
              <a:t>Size reflects launch volume (operational maturity).</a:t>
            </a:r>
          </a:p>
          <a:p>
            <a:pPr>
              <a:lnSpc>
                <a:spcPct val="100000"/>
              </a:lnSpc>
              <a:spcBef>
                <a:spcPts val="1400"/>
              </a:spcBef>
            </a:pPr>
            <a:r>
              <a:rPr lang="en-US" sz="3500" dirty="0">
                <a:solidFill>
                  <a:schemeClr val="accent3">
                    <a:lumMod val="25000"/>
                  </a:schemeClr>
                </a:solidFill>
              </a:rPr>
              <a:t>Color indicates success rate (performance reliability).</a:t>
            </a:r>
          </a:p>
          <a:p>
            <a:pPr lvl="1">
              <a:lnSpc>
                <a:spcPct val="100000"/>
              </a:lnSpc>
              <a:spcBef>
                <a:spcPts val="1400"/>
              </a:spcBef>
            </a:pPr>
            <a:r>
              <a:rPr lang="en-US" sz="3100" dirty="0">
                <a:solidFill>
                  <a:schemeClr val="accent3">
                    <a:lumMod val="25000"/>
                  </a:schemeClr>
                </a:solidFill>
              </a:rPr>
              <a:t>Flight Path Lines (</a:t>
            </a:r>
            <a:r>
              <a:rPr lang="en-US" sz="3100" dirty="0" err="1">
                <a:solidFill>
                  <a:schemeClr val="accent3">
                    <a:lumMod val="25000"/>
                  </a:schemeClr>
                </a:solidFill>
              </a:rPr>
              <a:t>PolyLines</a:t>
            </a:r>
            <a:r>
              <a:rPr lang="en-US" sz="3100" dirty="0">
                <a:solidFill>
                  <a:schemeClr val="accent3">
                    <a:lumMod val="25000"/>
                  </a:schemeClr>
                </a:solidFill>
              </a:rPr>
              <a:t>)</a:t>
            </a:r>
          </a:p>
          <a:p>
            <a:pPr lvl="1">
              <a:lnSpc>
                <a:spcPct val="100000"/>
              </a:lnSpc>
              <a:spcBef>
                <a:spcPts val="1400"/>
              </a:spcBef>
            </a:pPr>
            <a:r>
              <a:rPr lang="en-US" sz="3100" dirty="0">
                <a:solidFill>
                  <a:schemeClr val="accent3">
                    <a:lumMod val="25000"/>
                  </a:schemeClr>
                </a:solidFill>
              </a:rPr>
              <a:t>Highlight geographic dispersion and operational corridors.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714"/>
            <a:ext cx="9745589" cy="4816249"/>
          </a:xfrm>
          <a:prstGeom prst="rect">
            <a:avLst/>
          </a:prstGeom>
        </p:spPr>
        <p:txBody>
          <a:bodyPr vert="horz" lIns="91440" tIns="45720" rIns="91440" bIns="45720" rtlCol="0" anchor="t">
            <a:normAutofit fontScale="70000" lnSpcReduction="20000"/>
          </a:bodyPr>
          <a:lstStyle/>
          <a:p>
            <a:r>
              <a:rPr lang="en-US" b="1" dirty="0"/>
              <a:t>EDA Dashboard – Plots, Visualizations &amp; Interactions Summary</a:t>
            </a:r>
          </a:p>
          <a:p>
            <a:r>
              <a:rPr lang="en-US" b="1" dirty="0"/>
              <a:t>Dashboard Objective</a:t>
            </a:r>
          </a:p>
          <a:p>
            <a:r>
              <a:rPr lang="en-US" dirty="0"/>
              <a:t>Create an interactive analytical environment to explore launch performance patterns, detect anomalies, identify relationships between variables, and inform feature engineering prior to predictive modeling.</a:t>
            </a:r>
          </a:p>
          <a:p>
            <a:r>
              <a:rPr lang="en-US" b="1" dirty="0"/>
              <a:t>Visualizations Included &amp; Rationale</a:t>
            </a:r>
          </a:p>
          <a:p>
            <a:r>
              <a:rPr lang="en-US" dirty="0"/>
              <a:t>Bar Chart – Launch Success by Site</a:t>
            </a:r>
          </a:p>
          <a:p>
            <a:r>
              <a:rPr lang="en-US" dirty="0"/>
              <a:t>Shows total launches and success rate per site. Added to benchmark site-level performance and identify operational maturity differences.</a:t>
            </a:r>
          </a:p>
          <a:p>
            <a:pPr lvl="0"/>
            <a:r>
              <a:rPr lang="en-US" dirty="0"/>
              <a:t>Success vs Failure Distribution (Pie or Stacked Bar)</a:t>
            </a:r>
          </a:p>
          <a:p>
            <a:pPr lvl="0"/>
            <a:r>
              <a:rPr lang="en-US" dirty="0"/>
              <a:t>Scatter Plot – Payload Mass vs Launch Outcome</a:t>
            </a:r>
          </a:p>
          <a:p>
            <a:r>
              <a:rPr lang="en-US" dirty="0"/>
              <a:t>Visualizes relationship between payload weight and mission success. Added to evaluate correlation, nonlinear behavior, and potential threshold effects.</a:t>
            </a:r>
          </a:p>
          <a:p>
            <a:pPr lvl="0"/>
            <a:r>
              <a:rPr lang="en-US" dirty="0"/>
              <a:t>Scatter Plot – Flight Number vs Launch Outcome</a:t>
            </a:r>
          </a:p>
          <a:p>
            <a:r>
              <a:rPr lang="en-US" dirty="0"/>
              <a:t>Examines success trends over time. Added to evaluate learning curve effects and operational improvement.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9745589" cy="5083629"/>
          </a:xfrm>
          <a:prstGeom prst="rect">
            <a:avLst/>
          </a:prstGeom>
        </p:spPr>
        <p:txBody>
          <a:bodyPr>
            <a:normAutofit fontScale="25000" lnSpcReduction="20000"/>
          </a:bodyPr>
          <a:lstStyle/>
          <a:p>
            <a:r>
              <a:rPr lang="en-US" sz="5600" dirty="0"/>
              <a:t>A structured machine learning workflow was implemented to build, evaluate, and optimize classification models predicting mission success. Multiple algorithms were tested, compared, and refined to identify the best-performing model.</a:t>
            </a:r>
          </a:p>
          <a:p>
            <a:r>
              <a:rPr lang="en-US" sz="5600" b="1" dirty="0"/>
              <a:t>Model Development Process </a:t>
            </a:r>
          </a:p>
          <a:p>
            <a:pPr lvl="0"/>
            <a:r>
              <a:rPr lang="en-US" sz="5600" dirty="0"/>
              <a:t>Data Preparation – Feature selection, encoding categorical variables, scaling numerical features.</a:t>
            </a:r>
          </a:p>
          <a:p>
            <a:pPr lvl="0"/>
            <a:r>
              <a:rPr lang="en-US" sz="5600" dirty="0"/>
              <a:t>Train/Test Split – Partitioned dataset to prevent overfitting and ensure generalization.</a:t>
            </a:r>
          </a:p>
          <a:p>
            <a:pPr lvl="0"/>
            <a:r>
              <a:rPr lang="en-US" sz="5600" dirty="0"/>
              <a:t>Baseline Model Training – Implemented Logistic Regression, Decision Tree, K-Nearest Neighbors (KNN), and Support Vector Machine (SVM).</a:t>
            </a:r>
          </a:p>
          <a:p>
            <a:pPr lvl="0"/>
            <a:r>
              <a:rPr lang="en-US" sz="5600" dirty="0"/>
              <a:t>Model Evaluation – Assessed accuracy, precision, recall, F1-score, and confusion matrix.</a:t>
            </a:r>
          </a:p>
          <a:p>
            <a:pPr lvl="0"/>
            <a:r>
              <a:rPr lang="en-US" sz="5600" dirty="0"/>
              <a:t>Hyperparameter Tuning – Applied Grid Search to optimize model parameters.</a:t>
            </a:r>
          </a:p>
          <a:p>
            <a:pPr lvl="0"/>
            <a:r>
              <a:rPr lang="en-US" sz="5600" dirty="0"/>
              <a:t>Model Comparison – Compared performance metrics across models.</a:t>
            </a:r>
          </a:p>
          <a:p>
            <a:pPr lvl="0"/>
            <a:r>
              <a:rPr lang="en-US" sz="5600" dirty="0"/>
              <a:t>Model Selection – Selected best-performing classifier based on validation performance and generalization capability.</a:t>
            </a:r>
          </a:p>
          <a:p>
            <a:r>
              <a:rPr lang="en-US" sz="5600" b="1" dirty="0"/>
              <a:t>Evaluation &amp; Improvement Summary</a:t>
            </a:r>
          </a:p>
          <a:p>
            <a:pPr lvl="0"/>
            <a:r>
              <a:rPr lang="en-US" sz="5600" dirty="0"/>
              <a:t>• Logistic Regression – Provided strong interpretability and stable baseline performance.</a:t>
            </a:r>
          </a:p>
          <a:p>
            <a:pPr lvl="0"/>
            <a:r>
              <a:rPr lang="en-US" sz="5600" dirty="0"/>
              <a:t>• Decision Tree – Captured nonlinear relationships but required pruning to prevent overfitting.</a:t>
            </a:r>
          </a:p>
          <a:p>
            <a:pPr lvl="0"/>
            <a:r>
              <a:rPr lang="en-US" sz="5600" dirty="0"/>
              <a:t>• K-Nearest Neighbors – Performance sensitive to feature scaling and neighbor selection.</a:t>
            </a:r>
          </a:p>
          <a:p>
            <a:pPr lvl="0"/>
            <a:r>
              <a:rPr lang="en-US" sz="5600" dirty="0"/>
              <a:t>• Support Vector Machine – Achieved highest validation performance after kernel tuning.</a:t>
            </a:r>
          </a:p>
          <a:p>
            <a:pPr lvl="0"/>
            <a:r>
              <a:rPr lang="en-US" sz="5600" dirty="0"/>
              <a:t>After hyperparameter tuning and validation comparison, the best-performing model was selected based on highest balanced accuracy and stable confusion matrix results.</a:t>
            </a:r>
          </a:p>
          <a:p>
            <a:br>
              <a:rPr lang="en-US" sz="5600" dirty="0"/>
            </a:br>
            <a:endParaRPr lang="en-US" sz="56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F09B4-13C4-3568-FFC6-23B62ED293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3A5149-6725-F412-E516-1289058E357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C75AEE63-586B-103B-24D7-B50DF28599DE}"/>
              </a:ext>
            </a:extLst>
          </p:cNvPr>
          <p:cNvSpPr>
            <a:spLocks noGrp="1"/>
          </p:cNvSpPr>
          <p:nvPr>
            <p:ph idx="4294967295"/>
          </p:nvPr>
        </p:nvSpPr>
        <p:spPr>
          <a:xfrm>
            <a:off x="770010" y="1164772"/>
            <a:ext cx="9745589" cy="5355772"/>
          </a:xfrm>
          <a:prstGeom prst="rect">
            <a:avLst/>
          </a:prstGeom>
        </p:spPr>
        <p:txBody>
          <a:bodyPr>
            <a:normAutofit/>
          </a:bodyPr>
          <a:lstStyle/>
          <a:p>
            <a:pPr marL="0" indent="0">
              <a:buNone/>
            </a:pPr>
            <a:br>
              <a:rPr lang="en-US" sz="5600" dirty="0"/>
            </a:br>
            <a:endParaRPr lang="en-US" sz="56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a:t>
            </a:r>
            <a:endParaRPr lang="en-US" dirty="0"/>
          </a:p>
        </p:txBody>
      </p:sp>
      <p:sp>
        <p:nvSpPr>
          <p:cNvPr id="3" name="Title 1">
            <a:extLst>
              <a:ext uri="{FF2B5EF4-FFF2-40B4-BE49-F238E27FC236}">
                <a16:creationId xmlns:a16="http://schemas.microsoft.com/office/drawing/2014/main" id="{461103A4-09BF-2C58-C3E6-55E7C633CF7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Flowchart</a:t>
            </a:r>
          </a:p>
        </p:txBody>
      </p:sp>
      <p:pic>
        <p:nvPicPr>
          <p:cNvPr id="6" name="Picture 5">
            <a:extLst>
              <a:ext uri="{FF2B5EF4-FFF2-40B4-BE49-F238E27FC236}">
                <a16:creationId xmlns:a16="http://schemas.microsoft.com/office/drawing/2014/main" id="{F0993F3B-6673-5A93-6348-3915F2ACF713}"/>
              </a:ext>
            </a:extLst>
          </p:cNvPr>
          <p:cNvPicPr>
            <a:picLocks noChangeAspect="1"/>
          </p:cNvPicPr>
          <p:nvPr/>
        </p:nvPicPr>
        <p:blipFill>
          <a:blip r:embed="rId2"/>
          <a:stretch>
            <a:fillRect/>
          </a:stretch>
        </p:blipFill>
        <p:spPr>
          <a:xfrm>
            <a:off x="2732314" y="1458686"/>
            <a:ext cx="5323114" cy="4441371"/>
          </a:xfrm>
          <a:prstGeom prst="rect">
            <a:avLst/>
          </a:prstGeom>
        </p:spPr>
      </p:pic>
    </p:spTree>
    <p:extLst>
      <p:ext uri="{BB962C8B-B14F-4D97-AF65-F5344CB8AC3E}">
        <p14:creationId xmlns:p14="http://schemas.microsoft.com/office/powerpoint/2010/main" val="4223797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26029"/>
            <a:ext cx="9424104" cy="531222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a:t>
            </a:r>
            <a:r>
              <a:rPr lang="en-US" sz="5600" b="1" u="sng" dirty="0">
                <a:solidFill>
                  <a:schemeClr val="accent3">
                    <a:lumMod val="25000"/>
                  </a:schemeClr>
                </a:solidFill>
                <a:latin typeface="Times New Roman" panose="02020603050405020304" pitchFamily="18" charset="0"/>
                <a:cs typeface="Times New Roman" panose="02020603050405020304" pitchFamily="18" charset="0"/>
              </a:rPr>
              <a:t>Data Analysis (Exploratory Data Analysis) Results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Exploratory analysis identified meaningful patterns in launch performance across launch sites, orbit types, and payload mass ranges. Visualizations including scatter plots, bar charts, and line charts revealed variability in success rates by operational location and mission configuration.</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Launch site comparisons demonstrated measurable differences in reliability, with certain sites achieving higher overall success ratios.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Payload mass analysis suggested potential relationships between mission complexity and outcome probability, particularly within specific payload ranges.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Yearly success trend analysis showed overall improvement in mission reliability over time, indicating operational learning and system refinement.</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2. </a:t>
            </a:r>
            <a:r>
              <a:rPr lang="en-US" sz="5600" b="1" u="sng" dirty="0">
                <a:solidFill>
                  <a:schemeClr val="accent3">
                    <a:lumMod val="25000"/>
                  </a:schemeClr>
                </a:solidFill>
                <a:latin typeface="Times New Roman" panose="02020603050405020304" pitchFamily="18" charset="0"/>
                <a:cs typeface="Times New Roman" panose="02020603050405020304" pitchFamily="18" charset="0"/>
              </a:rPr>
              <a:t>Interactive Analytics Dashboard Results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The </a:t>
            </a:r>
            <a:r>
              <a:rPr lang="en-US" sz="5600"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5600" dirty="0">
                <a:solidFill>
                  <a:schemeClr val="accent3">
                    <a:lumMod val="25000"/>
                  </a:schemeClr>
                </a:solidFill>
                <a:latin typeface="Times New Roman" panose="02020603050405020304" pitchFamily="18" charset="0"/>
                <a:cs typeface="Times New Roman" panose="02020603050405020304" pitchFamily="18" charset="0"/>
              </a:rPr>
              <a:t> Dash dashboard enabled real-time exploration of launch data using interactive filters including launch site selection and payload range sliders.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Dynamic pie charts displayed launch success distributions both across all sites and within individual sites, supporting rapid performance comparison.</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Interactive scatter plots visualized payload versus launch outcome relationships, allowing users to isolate payload intervals and observe performance patterns.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The integrated visual analytics interface supports data-driven decision-making by combining filtering, visualization, and outcome comparison in a single environment.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4A57D-1A34-B8A7-CEB6-9FD2D3AECD1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D400540-28DA-BAA3-F372-2C3584CD4BB3}"/>
              </a:ext>
            </a:extLst>
          </p:cNvPr>
          <p:cNvSpPr txBox="1">
            <a:spLocks/>
          </p:cNvSpPr>
          <p:nvPr/>
        </p:nvSpPr>
        <p:spPr>
          <a:xfrm>
            <a:off x="841125" y="1087699"/>
            <a:ext cx="9424104" cy="565055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5000" b="1" u="sng" dirty="0">
                <a:solidFill>
                  <a:schemeClr val="accent3">
                    <a:lumMod val="25000"/>
                  </a:schemeClr>
                </a:solidFill>
                <a:latin typeface="Times New Roman" panose="02020603050405020304" pitchFamily="18" charset="0"/>
                <a:cs typeface="Times New Roman" panose="02020603050405020304" pitchFamily="18" charset="0"/>
              </a:rPr>
              <a:t>Predictive Analysis Results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Exploratory analysis identified meaningful patterns in launch performance across launch sites, orbit types, and payload mass ranges. Visualizations including scatter plots, bar charts, and line charts revealed variability in success rates by operational location and mission configuration.</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Launch site comparisons demonstrated measurable differences in reliability, with certain sites achieving higher overall success ratios.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Payload mass analysis suggested potential relationships between mission complexity and outcome probability, particularly within specific payload ranges.</a:t>
            </a:r>
          </a:p>
          <a:p>
            <a:pPr>
              <a:lnSpc>
                <a:spcPct val="100000"/>
              </a:lnSpc>
              <a:spcBef>
                <a:spcPts val="1400"/>
              </a:spcBef>
            </a:pPr>
            <a:r>
              <a:rPr lang="en-US" sz="5600" dirty="0">
                <a:solidFill>
                  <a:schemeClr val="accent3">
                    <a:lumMod val="25000"/>
                  </a:schemeClr>
                </a:solidFill>
                <a:latin typeface="Times New Roman" panose="02020603050405020304" pitchFamily="18" charset="0"/>
                <a:cs typeface="Times New Roman" panose="02020603050405020304" pitchFamily="18" charset="0"/>
              </a:rPr>
              <a:t>Yearly success trend analysis showed overall improvement in mission reliability over time, indicating operational learning and system refinement.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1BD4FCE9-A899-D187-9267-62C194314D7C}"/>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655865D6-30AE-C941-2F82-36939144F3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67181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36914"/>
            <a:ext cx="9944541" cy="526868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sns.catplot</a:t>
            </a:r>
            <a:r>
              <a:rPr lang="en-US" sz="2200" dirty="0">
                <a:solidFill>
                  <a:schemeClr val="accent3">
                    <a:lumMod val="25000"/>
                  </a:schemeClr>
                </a:solidFill>
                <a:latin typeface="Abadi" panose="020B0604020104020204" pitchFamily="34" charset="0"/>
              </a:rPr>
              <a:t>(y="</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x =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hue = "Class" , data=</a:t>
            </a:r>
            <a:r>
              <a:rPr lang="en-US" sz="2200" dirty="0" err="1">
                <a:solidFill>
                  <a:schemeClr val="accent3">
                    <a:lumMod val="25000"/>
                  </a:schemeClr>
                </a:solidFill>
                <a:latin typeface="Abadi" panose="020B0604020104020204" pitchFamily="34" charset="0"/>
              </a:rPr>
              <a:t>df</a:t>
            </a:r>
            <a:r>
              <a:rPr lang="en-US" sz="2200" dirty="0">
                <a:solidFill>
                  <a:schemeClr val="accent3">
                    <a:lumMod val="25000"/>
                  </a:schemeClr>
                </a:solidFill>
                <a:latin typeface="Abadi" panose="020B0604020104020204" pitchFamily="34" charset="0"/>
              </a:rPr>
              <a:t>, aspect = 5)</a:t>
            </a:r>
            <a:r>
              <a:rPr lang="en-US" sz="2200" dirty="0" err="1">
                <a:solidFill>
                  <a:schemeClr val="accent3">
                    <a:lumMod val="25000"/>
                  </a:schemeClr>
                </a:solidFill>
                <a:latin typeface="Abadi" panose="020B0604020104020204" pitchFamily="34" charset="0"/>
              </a:rPr>
              <a:t>plt.xlabel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fontsize</a:t>
            </a:r>
            <a:r>
              <a:rPr lang="en-US" sz="2200" dirty="0">
                <a:solidFill>
                  <a:schemeClr val="accent3">
                    <a:lumMod val="25000"/>
                  </a:schemeClr>
                </a:solidFill>
                <a:latin typeface="Abadi" panose="020B0604020104020204" pitchFamily="34" charset="0"/>
              </a:rPr>
              <a:t>=20)</a:t>
            </a:r>
            <a:r>
              <a:rPr lang="en-US" sz="2200" dirty="0" err="1">
                <a:solidFill>
                  <a:schemeClr val="accent3">
                    <a:lumMod val="25000"/>
                  </a:schemeClr>
                </a:solidFill>
                <a:latin typeface="Abadi" panose="020B0604020104020204" pitchFamily="34" charset="0"/>
              </a:rPr>
              <a:t>plt.ylabel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fontsize</a:t>
            </a:r>
            <a:r>
              <a:rPr lang="en-US" sz="2200" dirty="0">
                <a:solidFill>
                  <a:schemeClr val="accent3">
                    <a:lumMod val="25000"/>
                  </a:schemeClr>
                </a:solidFill>
                <a:latin typeface="Abadi" panose="020B0604020104020204" pitchFamily="34" charset="0"/>
              </a:rPr>
              <a:t>=20) </a:t>
            </a:r>
            <a:r>
              <a:rPr lang="en-US" sz="2200" dirty="0" err="1">
                <a:solidFill>
                  <a:schemeClr val="accent3">
                    <a:lumMod val="25000"/>
                  </a:schemeClr>
                </a:solidFill>
                <a:latin typeface="Abadi" panose="020B0604020104020204" pitchFamily="34" charset="0"/>
              </a:rPr>
              <a:t>plt.show</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suggests a measurable learning curve, reinforcing the inclusion of launch experience as a predictive variable.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D8F7FFCD-B042-0691-0294-3FEF6059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411" y="4071257"/>
            <a:ext cx="8602980" cy="25146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21028"/>
            <a:ext cx="10607021" cy="520219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8000" dirty="0">
                <a:solidFill>
                  <a:schemeClr val="accent3">
                    <a:lumMod val="25000"/>
                  </a:schemeClr>
                </a:solidFill>
                <a:latin typeface="+mn-lt"/>
              </a:rPr>
              <a:t>Project Overview: </a:t>
            </a:r>
            <a:r>
              <a:rPr lang="en-US" sz="8000" dirty="0">
                <a:solidFill>
                  <a:schemeClr val="accent3">
                    <a:lumMod val="25000"/>
                  </a:schemeClr>
                </a:solidFill>
                <a:latin typeface="+mn-lt"/>
                <a:hlinkClick r:id="rId3"/>
              </a:rPr>
              <a:t>https://github.com/fritzmr3-cloud/DataScience-Capstone-Project</a:t>
            </a:r>
            <a:endParaRPr lang="en-US" sz="8000" dirty="0">
              <a:solidFill>
                <a:schemeClr val="accent3">
                  <a:lumMod val="25000"/>
                </a:schemeClr>
              </a:solidFill>
              <a:latin typeface="+mn-lt"/>
            </a:endParaRPr>
          </a:p>
          <a:p>
            <a:pPr>
              <a:lnSpc>
                <a:spcPct val="100000"/>
              </a:lnSpc>
              <a:spcBef>
                <a:spcPts val="1400"/>
              </a:spcBef>
            </a:pPr>
            <a:endParaRPr lang="en-US" sz="8000" dirty="0">
              <a:solidFill>
                <a:schemeClr val="accent3">
                  <a:lumMod val="25000"/>
                </a:schemeClr>
              </a:solidFill>
              <a:latin typeface="+mn-lt"/>
            </a:endParaRPr>
          </a:p>
          <a:p>
            <a:pPr>
              <a:lnSpc>
                <a:spcPct val="100000"/>
              </a:lnSpc>
              <a:spcBef>
                <a:spcPts val="1400"/>
              </a:spcBef>
            </a:pPr>
            <a:r>
              <a:rPr lang="en-US" sz="8000" dirty="0">
                <a:solidFill>
                  <a:schemeClr val="accent3">
                    <a:lumMod val="25000"/>
                  </a:schemeClr>
                </a:solidFill>
                <a:latin typeface="+mn-lt"/>
              </a:rPr>
              <a:t>Analyzed historical SpaceX launch data to evaluate operational performance and mission success </a:t>
            </a:r>
          </a:p>
          <a:p>
            <a:pPr>
              <a:lnSpc>
                <a:spcPct val="100000"/>
              </a:lnSpc>
              <a:spcBef>
                <a:spcPts val="1400"/>
              </a:spcBef>
            </a:pPr>
            <a:r>
              <a:rPr lang="en-US" sz="8000" dirty="0">
                <a:solidFill>
                  <a:schemeClr val="accent3">
                    <a:lumMod val="25000"/>
                  </a:schemeClr>
                </a:solidFill>
                <a:latin typeface="+mn-lt"/>
              </a:rPr>
              <a:t>Methodology:</a:t>
            </a:r>
          </a:p>
          <a:p>
            <a:pPr marL="457200" lvl="1" indent="0">
              <a:lnSpc>
                <a:spcPct val="100000"/>
              </a:lnSpc>
              <a:spcBef>
                <a:spcPts val="1400"/>
              </a:spcBef>
              <a:buNone/>
            </a:pPr>
            <a:r>
              <a:rPr lang="en-US" sz="7600" dirty="0">
                <a:solidFill>
                  <a:schemeClr val="accent3">
                    <a:lumMod val="25000"/>
                  </a:schemeClr>
                </a:solidFill>
                <a:latin typeface="+mn-lt"/>
              </a:rPr>
              <a:t>• Data cleaning, normalization, and validation</a:t>
            </a:r>
          </a:p>
          <a:p>
            <a:pPr marL="457200" lvl="1" indent="0">
              <a:lnSpc>
                <a:spcPct val="100000"/>
              </a:lnSpc>
              <a:spcBef>
                <a:spcPts val="1400"/>
              </a:spcBef>
              <a:buNone/>
            </a:pPr>
            <a:r>
              <a:rPr lang="en-US" sz="7600" dirty="0">
                <a:solidFill>
                  <a:schemeClr val="accent3">
                    <a:lumMod val="25000"/>
                  </a:schemeClr>
                </a:solidFill>
                <a:latin typeface="+mn-lt"/>
              </a:rPr>
              <a:t>• SQL-based exploratory data analysis (aggregations, success rates, temporal trends)</a:t>
            </a:r>
          </a:p>
          <a:p>
            <a:pPr marL="457200" lvl="1" indent="0">
              <a:lnSpc>
                <a:spcPct val="100000"/>
              </a:lnSpc>
              <a:spcBef>
                <a:spcPts val="1400"/>
              </a:spcBef>
              <a:buNone/>
            </a:pPr>
            <a:r>
              <a:rPr lang="en-US" sz="7600" dirty="0">
                <a:solidFill>
                  <a:schemeClr val="accent3">
                    <a:lumMod val="25000"/>
                  </a:schemeClr>
                </a:solidFill>
                <a:latin typeface="+mn-lt"/>
              </a:rPr>
              <a:t>• Visualization of payload, booster, and site performance</a:t>
            </a:r>
          </a:p>
          <a:p>
            <a:pPr marL="457200" lvl="1" indent="0">
              <a:lnSpc>
                <a:spcPct val="100000"/>
              </a:lnSpc>
              <a:spcBef>
                <a:spcPts val="1400"/>
              </a:spcBef>
              <a:buNone/>
            </a:pPr>
            <a:r>
              <a:rPr lang="en-US" sz="7600" dirty="0">
                <a:solidFill>
                  <a:schemeClr val="accent3">
                    <a:lumMod val="25000"/>
                  </a:schemeClr>
                </a:solidFill>
                <a:latin typeface="+mn-lt"/>
              </a:rPr>
              <a:t>• Predictive modeling using supervised classification</a:t>
            </a:r>
          </a:p>
          <a:p>
            <a:pPr marL="0" indent="0">
              <a:lnSpc>
                <a:spcPct val="100000"/>
              </a:lnSpc>
              <a:spcBef>
                <a:spcPts val="1400"/>
              </a:spcBef>
              <a:buNone/>
            </a:pPr>
            <a:r>
              <a:rPr lang="en-US" sz="8000" dirty="0">
                <a:solidFill>
                  <a:schemeClr val="accent3">
                    <a:lumMod val="25000"/>
                  </a:schemeClr>
                </a:solidFill>
                <a:latin typeface="+mn-lt"/>
              </a:rPr>
              <a:t>Key Results:</a:t>
            </a:r>
          </a:p>
          <a:p>
            <a:pPr lvl="1">
              <a:lnSpc>
                <a:spcPct val="100000"/>
              </a:lnSpc>
              <a:spcBef>
                <a:spcPts val="1400"/>
              </a:spcBef>
            </a:pPr>
            <a:r>
              <a:rPr lang="en-US" sz="7600" dirty="0">
                <a:solidFill>
                  <a:schemeClr val="accent3">
                    <a:lumMod val="25000"/>
                  </a:schemeClr>
                </a:solidFill>
                <a:latin typeface="+mn-lt"/>
              </a:rPr>
              <a:t>Launch frequency increased significantly over time</a:t>
            </a:r>
          </a:p>
          <a:p>
            <a:pPr lvl="1">
              <a:lnSpc>
                <a:spcPct val="100000"/>
              </a:lnSpc>
              <a:spcBef>
                <a:spcPts val="1400"/>
              </a:spcBef>
            </a:pPr>
            <a:r>
              <a:rPr lang="en-US" sz="7600" dirty="0">
                <a:solidFill>
                  <a:schemeClr val="accent3">
                    <a:lumMod val="25000"/>
                  </a:schemeClr>
                </a:solidFill>
                <a:latin typeface="+mn-lt"/>
              </a:rPr>
              <a:t> Year-over-year reliability improvements observed</a:t>
            </a:r>
          </a:p>
          <a:p>
            <a:pPr lvl="1">
              <a:lnSpc>
                <a:spcPct val="100000"/>
              </a:lnSpc>
              <a:spcBef>
                <a:spcPts val="1400"/>
              </a:spcBef>
            </a:pPr>
            <a:r>
              <a:rPr lang="en-US" sz="7600" dirty="0">
                <a:solidFill>
                  <a:schemeClr val="accent3">
                    <a:lumMod val="25000"/>
                  </a:schemeClr>
                </a:solidFill>
                <a:latin typeface="+mn-lt"/>
              </a:rPr>
              <a:t> Booster version and payload mass influence mission success probability</a:t>
            </a:r>
          </a:p>
          <a:p>
            <a:pPr lvl="1">
              <a:lnSpc>
                <a:spcPct val="100000"/>
              </a:lnSpc>
              <a:spcBef>
                <a:spcPts val="1400"/>
              </a:spcBef>
            </a:pPr>
            <a:r>
              <a:rPr lang="en-US" sz="7600" dirty="0">
                <a:solidFill>
                  <a:schemeClr val="accent3">
                    <a:lumMod val="25000"/>
                  </a:schemeClr>
                </a:solidFill>
                <a:latin typeface="+mn-lt"/>
              </a:rPr>
              <a:t> Launch site performance differences identified</a:t>
            </a:r>
          </a:p>
          <a:p>
            <a:pPr marL="0" indent="0">
              <a:lnSpc>
                <a:spcPct val="100000"/>
              </a:lnSpc>
              <a:spcBef>
                <a:spcPts val="1400"/>
              </a:spcBef>
              <a:buNone/>
            </a:pPr>
            <a:endParaRPr lang="en-US" sz="64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17171"/>
            <a:ext cx="11193389" cy="554082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sns.catplot</a:t>
            </a:r>
            <a:r>
              <a:rPr lang="en-US" sz="2200" dirty="0">
                <a:solidFill>
                  <a:schemeClr val="accent3">
                    <a:lumMod val="25000"/>
                  </a:schemeClr>
                </a:solidFill>
                <a:latin typeface="Abadi" panose="020B0604020104020204" pitchFamily="34" charset="0"/>
              </a:rPr>
              <a:t>(y="</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x =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hue = "Class" , data=</a:t>
            </a:r>
            <a:r>
              <a:rPr lang="en-US" sz="2200" dirty="0" err="1">
                <a:solidFill>
                  <a:schemeClr val="accent3">
                    <a:lumMod val="25000"/>
                  </a:schemeClr>
                </a:solidFill>
                <a:latin typeface="Abadi" panose="020B0604020104020204" pitchFamily="34" charset="0"/>
              </a:rPr>
              <a:t>df</a:t>
            </a:r>
            <a:r>
              <a:rPr lang="en-US" sz="2200" dirty="0">
                <a:solidFill>
                  <a:schemeClr val="accent3">
                    <a:lumMod val="25000"/>
                  </a:schemeClr>
                </a:solidFill>
                <a:latin typeface="Abadi" panose="020B0604020104020204" pitchFamily="34" charset="0"/>
              </a:rPr>
              <a:t>, aspect = 5)</a:t>
            </a:r>
            <a:r>
              <a:rPr lang="en-US" sz="2200" dirty="0" err="1">
                <a:solidFill>
                  <a:schemeClr val="accent3">
                    <a:lumMod val="25000"/>
                  </a:schemeClr>
                </a:solidFill>
                <a:latin typeface="Abadi" panose="020B0604020104020204" pitchFamily="34" charset="0"/>
              </a:rPr>
              <a:t>plt.xlabel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fontsize</a:t>
            </a:r>
            <a:r>
              <a:rPr lang="en-US" sz="2200" dirty="0">
                <a:solidFill>
                  <a:schemeClr val="accent3">
                    <a:lumMod val="25000"/>
                  </a:schemeClr>
                </a:solidFill>
                <a:latin typeface="Abadi" panose="020B0604020104020204" pitchFamily="34" charset="0"/>
              </a:rPr>
              <a:t>=20)</a:t>
            </a:r>
            <a:r>
              <a:rPr lang="en-US" sz="2200" dirty="0" err="1">
                <a:solidFill>
                  <a:schemeClr val="accent3">
                    <a:lumMod val="25000"/>
                  </a:schemeClr>
                </a:solidFill>
                <a:latin typeface="Abadi" panose="020B0604020104020204" pitchFamily="34" charset="0"/>
              </a:rPr>
              <a:t>plt.ylabel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fontsize</a:t>
            </a:r>
            <a:r>
              <a:rPr lang="en-US" sz="2200" dirty="0">
                <a:solidFill>
                  <a:schemeClr val="accent3">
                    <a:lumMod val="25000"/>
                  </a:schemeClr>
                </a:solidFill>
                <a:latin typeface="Abadi" panose="020B0604020104020204" pitchFamily="34" charset="0"/>
              </a:rPr>
              <a:t>=20) </a:t>
            </a:r>
            <a:r>
              <a:rPr lang="en-US" sz="2200" dirty="0" err="1">
                <a:solidFill>
                  <a:schemeClr val="accent3">
                    <a:lumMod val="25000"/>
                  </a:schemeClr>
                </a:solidFill>
                <a:latin typeface="Abadi" panose="020B0604020104020204" pitchFamily="34" charset="0"/>
              </a:rPr>
              <a:t>plt.show</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compares payload distribution across launch sites, identify site-specific payload specialization patterns and detect payload thresholds that may influence mission 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C408E27E-06D6-230D-82F8-882886BF5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3692978"/>
            <a:ext cx="10919460" cy="31650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7799"/>
            <a:ext cx="11040989" cy="522514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err="1">
                <a:solidFill>
                  <a:schemeClr val="accent3">
                    <a:lumMod val="25000"/>
                  </a:schemeClr>
                </a:solidFill>
                <a:latin typeface="Abadi" panose="020B0604020104020204" pitchFamily="34" charset="0"/>
              </a:rPr>
              <a:t>success_rate</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df.groupby</a:t>
            </a:r>
            <a:r>
              <a:rPr lang="en-US" sz="2200" dirty="0">
                <a:solidFill>
                  <a:schemeClr val="accent3">
                    <a:lumMod val="25000"/>
                  </a:schemeClr>
                </a:solidFill>
                <a:latin typeface="Abadi" panose="020B0604020104020204" pitchFamily="34" charset="0"/>
              </a:rPr>
              <a:t>("Orbit")["Class"].mean().</a:t>
            </a:r>
            <a:r>
              <a:rPr lang="en-US" sz="2200" dirty="0" err="1">
                <a:solidFill>
                  <a:schemeClr val="accent3">
                    <a:lumMod val="25000"/>
                  </a:schemeClr>
                </a:solidFill>
                <a:latin typeface="Abadi" panose="020B0604020104020204" pitchFamily="34" charset="0"/>
              </a:rPr>
              <a:t>reset_index</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plt.figure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figsize</a:t>
            </a:r>
            <a:r>
              <a:rPr lang="en-US" sz="2200" dirty="0">
                <a:solidFill>
                  <a:schemeClr val="accent3">
                    <a:lumMod val="25000"/>
                  </a:schemeClr>
                </a:solidFill>
                <a:latin typeface="Abadi" panose="020B0604020104020204" pitchFamily="34" charset="0"/>
              </a:rPr>
              <a:t>=(10,6))</a:t>
            </a:r>
            <a:r>
              <a:rPr lang="en-US" sz="2200" dirty="0" err="1">
                <a:solidFill>
                  <a:schemeClr val="accent3">
                    <a:lumMod val="25000"/>
                  </a:schemeClr>
                </a:solidFill>
                <a:latin typeface="Abadi" panose="020B0604020104020204" pitchFamily="34" charset="0"/>
              </a:rPr>
              <a:t>sns.barplot</a:t>
            </a:r>
            <a:r>
              <a:rPr lang="en-US" sz="2200" dirty="0">
                <a:solidFill>
                  <a:schemeClr val="accent3">
                    <a:lumMod val="25000"/>
                  </a:schemeClr>
                </a:solidFill>
                <a:latin typeface="Abadi" panose="020B0604020104020204" pitchFamily="34" charset="0"/>
              </a:rPr>
              <a:t>(data=</a:t>
            </a:r>
            <a:r>
              <a:rPr lang="en-US" sz="2200" dirty="0" err="1">
                <a:solidFill>
                  <a:schemeClr val="accent3">
                    <a:lumMod val="25000"/>
                  </a:schemeClr>
                </a:solidFill>
                <a:latin typeface="Abadi" panose="020B0604020104020204" pitchFamily="34" charset="0"/>
              </a:rPr>
              <a:t>success_rate</a:t>
            </a:r>
            <a:r>
              <a:rPr lang="en-US" sz="2200" dirty="0">
                <a:solidFill>
                  <a:schemeClr val="accent3">
                    <a:lumMod val="25000"/>
                  </a:schemeClr>
                </a:solidFill>
                <a:latin typeface="Abadi" panose="020B0604020104020204" pitchFamily="34" charset="0"/>
              </a:rPr>
              <a:t>, x="Orbit", y="Class")</a:t>
            </a:r>
            <a:r>
              <a:rPr lang="en-US" sz="2200" dirty="0" err="1">
                <a:solidFill>
                  <a:schemeClr val="accent3">
                    <a:lumMod val="25000"/>
                  </a:schemeClr>
                </a:solidFill>
                <a:latin typeface="Abadi" panose="020B0604020104020204" pitchFamily="34" charset="0"/>
              </a:rPr>
              <a:t>plt.title</a:t>
            </a:r>
            <a:r>
              <a:rPr lang="en-US" sz="2200" dirty="0">
                <a:solidFill>
                  <a:schemeClr val="accent3">
                    <a:lumMod val="25000"/>
                  </a:schemeClr>
                </a:solidFill>
                <a:latin typeface="Abadi" panose="020B0604020104020204" pitchFamily="34" charset="0"/>
              </a:rPr>
              <a:t>("Success Rate vs Orbit Type")</a:t>
            </a:r>
            <a:r>
              <a:rPr lang="en-US" sz="2200" dirty="0" err="1">
                <a:solidFill>
                  <a:schemeClr val="accent3">
                    <a:lumMod val="25000"/>
                  </a:schemeClr>
                </a:solidFill>
                <a:latin typeface="Abadi" panose="020B0604020104020204" pitchFamily="34" charset="0"/>
              </a:rPr>
              <a:t>plt.xlabel</a:t>
            </a:r>
            <a:r>
              <a:rPr lang="en-US" sz="2200" dirty="0">
                <a:solidFill>
                  <a:schemeClr val="accent3">
                    <a:lumMod val="25000"/>
                  </a:schemeClr>
                </a:solidFill>
                <a:latin typeface="Abadi" panose="020B0604020104020204" pitchFamily="34" charset="0"/>
              </a:rPr>
              <a:t>("Orbit Type")</a:t>
            </a:r>
            <a:r>
              <a:rPr lang="en-US" sz="2200" dirty="0" err="1">
                <a:solidFill>
                  <a:schemeClr val="accent3">
                    <a:lumMod val="25000"/>
                  </a:schemeClr>
                </a:solidFill>
                <a:latin typeface="Abadi" panose="020B0604020104020204" pitchFamily="34" charset="0"/>
              </a:rPr>
              <a:t>plt.ylabel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a:t>
            </a:r>
            <a:r>
              <a:rPr lang="en-US" sz="2200" dirty="0" err="1">
                <a:solidFill>
                  <a:schemeClr val="accent3">
                    <a:lumMod val="25000"/>
                  </a:schemeClr>
                </a:solidFill>
                <a:latin typeface="Abadi" panose="020B0604020104020204" pitchFamily="34" charset="0"/>
              </a:rPr>
              <a:t>plt.xticks</a:t>
            </a:r>
            <a:r>
              <a:rPr lang="en-US" sz="2200" dirty="0">
                <a:solidFill>
                  <a:schemeClr val="accent3">
                    <a:lumMod val="25000"/>
                  </a:schemeClr>
                </a:solidFill>
                <a:latin typeface="Abadi" panose="020B0604020104020204" pitchFamily="34" charset="0"/>
              </a:rPr>
              <a:t>(rotation=45) </a:t>
            </a:r>
            <a:r>
              <a:rPr lang="en-US" sz="2200" dirty="0" err="1">
                <a:solidFill>
                  <a:schemeClr val="accent3">
                    <a:lumMod val="25000"/>
                  </a:schemeClr>
                </a:solidFill>
                <a:latin typeface="Abadi" panose="020B0604020104020204" pitchFamily="34" charset="0"/>
              </a:rPr>
              <a:t>plt.show</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bar chart shows the bar height which represents average success rate for each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EA90CF82-86B3-503B-CB04-77368F128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048" y="3868781"/>
            <a:ext cx="5936523" cy="298921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38943"/>
            <a:ext cx="10888589" cy="4542401"/>
          </a:xfrm>
          <a:prstGeom prst="rect">
            <a:avLst/>
          </a:prstGeom>
        </p:spPr>
        <p:txBody>
          <a:bodyPr>
            <a:normAutofit fontScale="70000" lnSpcReduction="20000"/>
          </a:bodyPr>
          <a:lstStyle/>
          <a:p>
            <a:pPr>
              <a:lnSpc>
                <a:spcPct val="100000"/>
              </a:lnSpc>
              <a:spcBef>
                <a:spcPts val="1400"/>
              </a:spcBef>
            </a:pPr>
            <a:r>
              <a:rPr lang="en-CA" sz="2600" dirty="0">
                <a:solidFill>
                  <a:schemeClr val="accent3">
                    <a:lumMod val="25000"/>
                  </a:schemeClr>
                </a:solidFill>
              </a:rPr>
              <a:t>Show a </a:t>
            </a:r>
            <a:r>
              <a:rPr lang="en-US" sz="2600" dirty="0">
                <a:solidFill>
                  <a:schemeClr val="accent3">
                    <a:lumMod val="25000"/>
                  </a:schemeClr>
                </a:solidFill>
              </a:rPr>
              <a:t>scatter point of Flight number vs. Orbit type</a:t>
            </a:r>
          </a:p>
          <a:p>
            <a:pPr>
              <a:lnSpc>
                <a:spcPct val="100000"/>
              </a:lnSpc>
              <a:spcBef>
                <a:spcPts val="1400"/>
              </a:spcBef>
            </a:pPr>
            <a:r>
              <a:rPr lang="en-US" sz="2600" dirty="0" err="1"/>
              <a:t>plt.figure</a:t>
            </a:r>
            <a:r>
              <a:rPr lang="en-US" sz="2600" dirty="0"/>
              <a:t>(</a:t>
            </a:r>
            <a:r>
              <a:rPr lang="en-US" sz="2600" dirty="0" err="1"/>
              <a:t>figsize</a:t>
            </a:r>
            <a:r>
              <a:rPr lang="en-US" sz="2600" dirty="0"/>
              <a:t>=(10, 6))</a:t>
            </a:r>
            <a:br>
              <a:rPr lang="en-US" sz="2600" dirty="0"/>
            </a:br>
            <a:br>
              <a:rPr lang="en-US" sz="2600" dirty="0"/>
            </a:br>
            <a:r>
              <a:rPr lang="en-US" sz="2600" dirty="0"/>
              <a:t># Orbit is categorical, so use a strip plot (scatter-style) rather than a numeric scatter</a:t>
            </a:r>
            <a:br>
              <a:rPr lang="en-US" sz="2600" dirty="0"/>
            </a:br>
            <a:r>
              <a:rPr lang="en-US" sz="2600" dirty="0" err="1"/>
              <a:t>sns.stripplot</a:t>
            </a:r>
            <a:r>
              <a:rPr lang="en-US" sz="2600" dirty="0"/>
              <a:t>(</a:t>
            </a:r>
            <a:br>
              <a:rPr lang="en-US" sz="2600" dirty="0"/>
            </a:br>
            <a:r>
              <a:rPr lang="en-US" sz="2600" dirty="0"/>
              <a:t>    data=</a:t>
            </a:r>
            <a:r>
              <a:rPr lang="en-US" sz="2600" dirty="0" err="1"/>
              <a:t>df</a:t>
            </a:r>
            <a:r>
              <a:rPr lang="en-US" sz="2600" dirty="0"/>
              <a:t>,</a:t>
            </a:r>
            <a:br>
              <a:rPr lang="en-US" sz="2600" dirty="0"/>
            </a:br>
            <a:r>
              <a:rPr lang="en-US" sz="2600" dirty="0"/>
              <a:t>    x="</a:t>
            </a:r>
            <a:r>
              <a:rPr lang="en-US" sz="2600" dirty="0" err="1"/>
              <a:t>FlightNumber</a:t>
            </a:r>
            <a:r>
              <a:rPr lang="en-US" sz="2600" dirty="0"/>
              <a:t>",</a:t>
            </a:r>
            <a:br>
              <a:rPr lang="en-US" sz="2600" dirty="0"/>
            </a:br>
            <a:r>
              <a:rPr lang="en-US" sz="2600" dirty="0"/>
              <a:t>    y="Orbit",</a:t>
            </a:r>
            <a:br>
              <a:rPr lang="en-US" sz="2600" dirty="0"/>
            </a:br>
            <a:r>
              <a:rPr lang="en-US" sz="2600" dirty="0"/>
              <a:t>    hue="Class",     # 1 = Success, 0 = Failure</a:t>
            </a:r>
            <a:br>
              <a:rPr lang="en-US" sz="2600" dirty="0"/>
            </a:br>
            <a:r>
              <a:rPr lang="en-US" sz="2600" dirty="0"/>
              <a:t>    jitter=True,</a:t>
            </a:r>
            <a:br>
              <a:rPr lang="en-US" sz="2600" dirty="0"/>
            </a:br>
            <a:r>
              <a:rPr lang="en-US" sz="2600" dirty="0"/>
              <a:t>    alpha=0.7</a:t>
            </a:r>
            <a:br>
              <a:rPr lang="en-US" sz="2600" dirty="0"/>
            </a:br>
            <a:r>
              <a:rPr lang="en-US" sz="2600" dirty="0"/>
              <a:t>)</a:t>
            </a:r>
            <a:br>
              <a:rPr lang="en-US" sz="2600" dirty="0"/>
            </a:br>
            <a:br>
              <a:rPr lang="en-US" sz="2600" dirty="0"/>
            </a:br>
            <a:r>
              <a:rPr lang="en-US" sz="2600" dirty="0" err="1"/>
              <a:t>plt.title</a:t>
            </a:r>
            <a:r>
              <a:rPr lang="en-US" sz="2600" dirty="0"/>
              <a:t>("Flight Number vs Orbit Type")</a:t>
            </a:r>
            <a:br>
              <a:rPr lang="en-US" sz="2600" dirty="0"/>
            </a:br>
            <a:r>
              <a:rPr lang="en-US" sz="2600" dirty="0" err="1"/>
              <a:t>plt.xlabel</a:t>
            </a:r>
            <a:r>
              <a:rPr lang="en-US" sz="2600" dirty="0"/>
              <a:t>("Flight Number")</a:t>
            </a:r>
            <a:br>
              <a:rPr lang="en-US" sz="2600" dirty="0"/>
            </a:br>
            <a:r>
              <a:rPr lang="en-US" sz="2600" dirty="0" err="1"/>
              <a:t>plt.ylabel</a:t>
            </a:r>
            <a:r>
              <a:rPr lang="en-US" sz="2600" dirty="0"/>
              <a:t>("Orbit Type")</a:t>
            </a:r>
            <a:br>
              <a:rPr lang="en-US" sz="2600" dirty="0"/>
            </a:br>
            <a:r>
              <a:rPr lang="en-US" sz="2600" dirty="0" err="1"/>
              <a:t>plt.legend</a:t>
            </a:r>
            <a:r>
              <a:rPr lang="en-US" sz="2600" dirty="0"/>
              <a:t>(title="Mission Outcome", labels=["Failure", "Success"])</a:t>
            </a:r>
            <a:br>
              <a:rPr lang="en-US" sz="2600" dirty="0"/>
            </a:br>
            <a:r>
              <a:rPr lang="en-US" sz="2600" dirty="0" err="1"/>
              <a:t>plt.show</a:t>
            </a:r>
            <a:r>
              <a:rPr lang="en-US" sz="2600"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95907-DFC5-6728-7C18-7E5A1693F95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811899-B488-9E9A-2324-6C7DD48D518F}"/>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a16="http://schemas.microsoft.com/office/drawing/2014/main" id="{98FE19A4-2081-E2BE-CE04-181D52CA418B}"/>
              </a:ext>
            </a:extLst>
          </p:cNvPr>
          <p:cNvSpPr>
            <a:spLocks noGrp="1"/>
          </p:cNvSpPr>
          <p:nvPr>
            <p:ph type="body" sz="half" idx="4294967295"/>
          </p:nvPr>
        </p:nvSpPr>
        <p:spPr>
          <a:xfrm>
            <a:off x="770010" y="968829"/>
            <a:ext cx="10888589" cy="4912515"/>
          </a:xfrm>
          <a:prstGeom prst="rect">
            <a:avLst/>
          </a:prstGeom>
        </p:spPr>
        <p:txBody>
          <a:bodyPr>
            <a:normAutofit/>
          </a:bodyPr>
          <a:lstStyle/>
          <a:p>
            <a:pPr marL="0" indent="0">
              <a:lnSpc>
                <a:spcPct val="100000"/>
              </a:lnSpc>
              <a:spcBef>
                <a:spcPts val="1400"/>
              </a:spcBef>
              <a:buNone/>
            </a:pPr>
            <a:endParaRPr lang="en-US" sz="2600" dirty="0">
              <a:solidFill>
                <a:schemeClr val="accent3">
                  <a:lumMod val="25000"/>
                </a:schemeClr>
              </a:solidFill>
            </a:endParaRPr>
          </a:p>
          <a:p>
            <a:pPr>
              <a:lnSpc>
                <a:spcPct val="100000"/>
              </a:lnSpc>
              <a:spcBef>
                <a:spcPts val="1400"/>
              </a:spcBef>
            </a:pPr>
            <a:r>
              <a:rPr lang="en-US" sz="2600" dirty="0"/>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99F0468-93CF-0D9E-7934-097839EFF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EF17FFD-DB62-C449-EE6A-63D8FC3B2EF9}"/>
              </a:ext>
            </a:extLst>
          </p:cNvPr>
          <p:cNvPicPr>
            <a:picLocks noChangeAspect="1"/>
          </p:cNvPicPr>
          <p:nvPr/>
        </p:nvPicPr>
        <p:blipFill>
          <a:blip r:embed="rId2"/>
          <a:stretch>
            <a:fillRect/>
          </a:stretch>
        </p:blipFill>
        <p:spPr>
          <a:xfrm>
            <a:off x="734028" y="1275655"/>
            <a:ext cx="7081915" cy="4455263"/>
          </a:xfrm>
          <a:prstGeom prst="rect">
            <a:avLst/>
          </a:prstGeom>
        </p:spPr>
      </p:pic>
      <p:sp>
        <p:nvSpPr>
          <p:cNvPr id="7" name="TextBox 6">
            <a:extLst>
              <a:ext uri="{FF2B5EF4-FFF2-40B4-BE49-F238E27FC236}">
                <a16:creationId xmlns:a16="http://schemas.microsoft.com/office/drawing/2014/main" id="{52208753-50C9-6DF9-192A-E5979752DFF6}"/>
              </a:ext>
            </a:extLst>
          </p:cNvPr>
          <p:cNvSpPr txBox="1"/>
          <p:nvPr/>
        </p:nvSpPr>
        <p:spPr>
          <a:xfrm>
            <a:off x="8458199" y="1455855"/>
            <a:ext cx="3374571" cy="4770537"/>
          </a:xfrm>
          <a:prstGeom prst="rect">
            <a:avLst/>
          </a:prstGeom>
          <a:noFill/>
        </p:spPr>
        <p:txBody>
          <a:bodyPr wrap="square" rtlCol="0">
            <a:spAutoFit/>
          </a:bodyPr>
          <a:lstStyle/>
          <a:p>
            <a:pPr marL="285750" lvl="0" indent="-285750">
              <a:buFont typeface="Arial" panose="020B0604020202020204" pitchFamily="34" charset="0"/>
              <a:buChar char="•"/>
            </a:pPr>
            <a:r>
              <a:rPr lang="en-US" sz="1600" dirty="0"/>
              <a:t>Orbit Type is categorical; a strip plot preserves category labels on the y-axis.</a:t>
            </a:r>
          </a:p>
          <a:p>
            <a:pPr marL="285750" lvl="0" indent="-285750">
              <a:buFont typeface="Arial" panose="020B0604020202020204" pitchFamily="34" charset="0"/>
              <a:buChar char="•"/>
            </a:pPr>
            <a:r>
              <a:rPr lang="en-US" sz="1600" dirty="0"/>
              <a:t>Jitter spreads points so overlapping launches remain visible.</a:t>
            </a:r>
          </a:p>
          <a:p>
            <a:pPr marL="285750" lvl="0" indent="-285750">
              <a:buFont typeface="Arial" panose="020B0604020202020204" pitchFamily="34" charset="0"/>
              <a:buChar char="•"/>
            </a:pPr>
            <a:r>
              <a:rPr lang="en-US" sz="1600" dirty="0"/>
              <a:t>Hue by Class overlays success/failure patterns without requiring separate charts.</a:t>
            </a:r>
          </a:p>
          <a:p>
            <a:pPr marL="285750" lvl="0" indent="-285750">
              <a:buFont typeface="Arial" panose="020B0604020202020204" pitchFamily="34" charset="0"/>
              <a:buChar char="•"/>
            </a:pPr>
            <a:r>
              <a:rPr lang="en-US" sz="1600" dirty="0"/>
              <a:t>Validate whether Orbit Type should be treated as an important categorical feature in predictive modeling.</a:t>
            </a:r>
          </a:p>
          <a:p>
            <a:pPr marL="285750" lvl="0" indent="-285750">
              <a:buFont typeface="Arial" panose="020B0604020202020204" pitchFamily="34" charset="0"/>
              <a:buChar char="•"/>
            </a:pPr>
            <a:r>
              <a:rPr lang="en-US" sz="1600" dirty="0"/>
              <a:t>Support feature engineering decisions.</a:t>
            </a:r>
          </a:p>
          <a:p>
            <a:pPr marL="285750" lvl="0" indent="-285750">
              <a:buFont typeface="Arial" panose="020B0604020202020204" pitchFamily="34" charset="0"/>
              <a:buChar char="•"/>
            </a:pPr>
            <a:r>
              <a:rPr lang="en-US" sz="1600" dirty="0"/>
              <a:t>Identify outliers or rare orbit categories that may require grouping or careful train/test splitting.</a:t>
            </a:r>
          </a:p>
        </p:txBody>
      </p:sp>
    </p:spTree>
    <p:extLst>
      <p:ext uri="{BB962C8B-B14F-4D97-AF65-F5344CB8AC3E}">
        <p14:creationId xmlns:p14="http://schemas.microsoft.com/office/powerpoint/2010/main" val="170458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8686"/>
            <a:ext cx="11084532" cy="4410302"/>
          </a:xfrm>
          <a:prstGeom prst="rect">
            <a:avLst/>
          </a:prstGeom>
        </p:spPr>
        <p:txBody>
          <a:bodyPr>
            <a:normAutofit fontScale="32500" lnSpcReduction="20000"/>
          </a:bodyPr>
          <a:lstStyle/>
          <a:p>
            <a:pPr>
              <a:lnSpc>
                <a:spcPct val="100000"/>
              </a:lnSpc>
              <a:spcBef>
                <a:spcPts val="1400"/>
              </a:spcBef>
            </a:pPr>
            <a:r>
              <a:rPr lang="en-CA" sz="6200" dirty="0">
                <a:solidFill>
                  <a:schemeClr val="accent3">
                    <a:lumMod val="25000"/>
                  </a:schemeClr>
                </a:solidFill>
              </a:rPr>
              <a:t>Show a </a:t>
            </a:r>
            <a:r>
              <a:rPr lang="en-US" sz="6200" dirty="0">
                <a:solidFill>
                  <a:schemeClr val="accent3">
                    <a:lumMod val="25000"/>
                  </a:schemeClr>
                </a:solidFill>
              </a:rPr>
              <a:t>scatter point of payload vs. orbit type</a:t>
            </a:r>
          </a:p>
          <a:p>
            <a:pPr marL="0" indent="0">
              <a:lnSpc>
                <a:spcPct val="100000"/>
              </a:lnSpc>
              <a:spcBef>
                <a:spcPts val="1400"/>
              </a:spcBef>
              <a:buNone/>
            </a:pPr>
            <a:r>
              <a:rPr lang="en-US" sz="6200" dirty="0" err="1"/>
              <a:t>plt.figure</a:t>
            </a:r>
            <a:r>
              <a:rPr lang="en-US" sz="6200" dirty="0"/>
              <a:t>(</a:t>
            </a:r>
            <a:r>
              <a:rPr lang="en-US" sz="6200" dirty="0" err="1"/>
              <a:t>figsize</a:t>
            </a:r>
            <a:r>
              <a:rPr lang="en-US" sz="6200" dirty="0"/>
              <a:t>=(10, 6))</a:t>
            </a:r>
            <a:br>
              <a:rPr lang="en-US" sz="6200" dirty="0"/>
            </a:br>
            <a:br>
              <a:rPr lang="en-US" sz="6200" dirty="0"/>
            </a:br>
            <a:r>
              <a:rPr lang="en-US" sz="6200" dirty="0"/>
              <a:t># Orbit is categorical; a box plot summarizes payload distribution per orbit</a:t>
            </a:r>
            <a:br>
              <a:rPr lang="en-US" sz="6200" dirty="0"/>
            </a:br>
            <a:r>
              <a:rPr lang="en-US" sz="6200" dirty="0" err="1"/>
              <a:t>sns.boxplot</a:t>
            </a:r>
            <a:r>
              <a:rPr lang="en-US" sz="6200" dirty="0"/>
              <a:t>(</a:t>
            </a:r>
            <a:br>
              <a:rPr lang="en-US" sz="6200" dirty="0"/>
            </a:br>
            <a:r>
              <a:rPr lang="en-US" sz="6200" dirty="0"/>
              <a:t>    data=</a:t>
            </a:r>
            <a:r>
              <a:rPr lang="en-US" sz="6200" dirty="0" err="1"/>
              <a:t>df</a:t>
            </a:r>
            <a:r>
              <a:rPr lang="en-US" sz="6200" dirty="0"/>
              <a:t>,</a:t>
            </a:r>
            <a:br>
              <a:rPr lang="en-US" sz="6200" dirty="0"/>
            </a:br>
            <a:r>
              <a:rPr lang="en-US" sz="6200" dirty="0"/>
              <a:t>    x="Orbit",</a:t>
            </a:r>
            <a:br>
              <a:rPr lang="en-US" sz="6200" dirty="0"/>
            </a:br>
            <a:r>
              <a:rPr lang="en-US" sz="6200" dirty="0"/>
              <a:t>    y="PAYLOAD_MASS__KG_"</a:t>
            </a:r>
            <a:br>
              <a:rPr lang="en-US" sz="6200" dirty="0"/>
            </a:br>
            <a:r>
              <a:rPr lang="en-US" sz="6200" dirty="0"/>
              <a:t>)</a:t>
            </a:r>
            <a:br>
              <a:rPr lang="en-US" sz="6200" dirty="0"/>
            </a:br>
            <a:br>
              <a:rPr lang="en-US" sz="6200" dirty="0"/>
            </a:br>
            <a:r>
              <a:rPr lang="en-US" sz="6200" dirty="0" err="1"/>
              <a:t>plt.title</a:t>
            </a:r>
            <a:r>
              <a:rPr lang="en-US" sz="6200" dirty="0"/>
              <a:t>("Payload Mass vs Orbit Type")</a:t>
            </a:r>
            <a:br>
              <a:rPr lang="en-US" sz="6200" dirty="0"/>
            </a:br>
            <a:r>
              <a:rPr lang="en-US" sz="6200" dirty="0" err="1"/>
              <a:t>plt.xlabel</a:t>
            </a:r>
            <a:r>
              <a:rPr lang="en-US" sz="6200" dirty="0"/>
              <a:t>("Orbit Type")</a:t>
            </a:r>
            <a:br>
              <a:rPr lang="en-US" sz="6200" dirty="0"/>
            </a:br>
            <a:r>
              <a:rPr lang="en-US" sz="6200" dirty="0" err="1"/>
              <a:t>plt.ylabel</a:t>
            </a:r>
            <a:r>
              <a:rPr lang="en-US" sz="6200" dirty="0"/>
              <a:t>("Payload Mass (kg)")</a:t>
            </a:r>
            <a:br>
              <a:rPr lang="en-US" sz="6200" dirty="0"/>
            </a:br>
            <a:r>
              <a:rPr lang="en-US" sz="6200" dirty="0" err="1"/>
              <a:t>plt.xticks</a:t>
            </a:r>
            <a:r>
              <a:rPr lang="en-US" sz="6200" dirty="0"/>
              <a:t>(rotation=45)</a:t>
            </a:r>
            <a:br>
              <a:rPr lang="en-US" sz="6200" dirty="0"/>
            </a:br>
            <a:br>
              <a:rPr lang="en-US" sz="6200" dirty="0"/>
            </a:br>
            <a:r>
              <a:rPr lang="en-US" sz="6200" dirty="0" err="1"/>
              <a:t>plt.show</a:t>
            </a:r>
            <a:r>
              <a:rPr lang="en-US" sz="6200"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E684-B657-684F-ED77-C22B0939DC6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B7F47A-0F42-2446-5DF4-C96E0D722F9C}"/>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a:extLst>
              <a:ext uri="{FF2B5EF4-FFF2-40B4-BE49-F238E27FC236}">
                <a16:creationId xmlns:a16="http://schemas.microsoft.com/office/drawing/2014/main" id="{126CB56B-724B-A2EC-A8FB-0B828CA519D2}"/>
              </a:ext>
            </a:extLst>
          </p:cNvPr>
          <p:cNvSpPr>
            <a:spLocks noGrp="1"/>
          </p:cNvSpPr>
          <p:nvPr>
            <p:ph type="body" sz="half" idx="4294967295"/>
          </p:nvPr>
        </p:nvSpPr>
        <p:spPr>
          <a:xfrm>
            <a:off x="770011" y="1087699"/>
            <a:ext cx="11084532" cy="478128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785DF999-9CC0-6E24-2717-3636DDCEBC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EF4BC861-59D6-95D8-F1C6-CF9498F69E40}"/>
              </a:ext>
            </a:extLst>
          </p:cNvPr>
          <p:cNvPicPr>
            <a:picLocks noChangeAspect="1"/>
          </p:cNvPicPr>
          <p:nvPr/>
        </p:nvPicPr>
        <p:blipFill>
          <a:blip r:embed="rId2"/>
          <a:stretch>
            <a:fillRect/>
          </a:stretch>
        </p:blipFill>
        <p:spPr>
          <a:xfrm>
            <a:off x="116868" y="1178545"/>
            <a:ext cx="7411812" cy="5248666"/>
          </a:xfrm>
          <a:prstGeom prst="rect">
            <a:avLst/>
          </a:prstGeom>
        </p:spPr>
      </p:pic>
      <p:sp>
        <p:nvSpPr>
          <p:cNvPr id="8" name="TextBox 7">
            <a:extLst>
              <a:ext uri="{FF2B5EF4-FFF2-40B4-BE49-F238E27FC236}">
                <a16:creationId xmlns:a16="http://schemas.microsoft.com/office/drawing/2014/main" id="{486EC907-D5DC-C2E4-154D-3C23AE48A162}"/>
              </a:ext>
            </a:extLst>
          </p:cNvPr>
          <p:cNvSpPr txBox="1"/>
          <p:nvPr/>
        </p:nvSpPr>
        <p:spPr>
          <a:xfrm>
            <a:off x="7957457" y="1382486"/>
            <a:ext cx="3500515"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Assess whether Orbit Type is associated with payload mass differences (mission profile effects).</a:t>
            </a:r>
          </a:p>
          <a:p>
            <a:pPr marL="285750" lvl="0" indent="-285750">
              <a:buFont typeface="Arial" panose="020B0604020202020204" pitchFamily="34" charset="0"/>
              <a:buChar char="•"/>
            </a:pPr>
            <a:r>
              <a:rPr lang="en-US" dirty="0"/>
              <a:t>Support feature engineering decisions (e.g., payload bins; orbit one-hot encoding; orbit–payload interaction).</a:t>
            </a:r>
          </a:p>
          <a:p>
            <a:pPr marL="285750" lvl="0" indent="-285750">
              <a:buFont typeface="Arial" panose="020B0604020202020204" pitchFamily="34" charset="0"/>
              <a:buChar char="•"/>
            </a:pPr>
            <a:r>
              <a:rPr lang="en-US" dirty="0"/>
              <a:t>Identify outliers that may require cleaning or robust scaling before modeling.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375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3297" y="1523205"/>
            <a:ext cx="9408132" cy="5127965"/>
          </a:xfrm>
          <a:prstGeom prst="rect">
            <a:avLst/>
          </a:prstGeom>
        </p:spPr>
        <p:txBody>
          <a:bodyPr>
            <a:normAutofit fontScale="25000" lnSpcReduction="20000"/>
          </a:bodyPr>
          <a:lstStyle/>
          <a:p>
            <a:r>
              <a:rPr lang="en-US" sz="4800" dirty="0"/>
              <a:t># Ensure Date column is datetime format</a:t>
            </a:r>
            <a:br>
              <a:rPr lang="en-US" sz="4800" dirty="0"/>
            </a:br>
            <a:r>
              <a:rPr lang="en-US" sz="4800" dirty="0" err="1"/>
              <a:t>df</a:t>
            </a:r>
            <a:r>
              <a:rPr lang="en-US" sz="4800" dirty="0"/>
              <a:t>['Date'] = </a:t>
            </a:r>
            <a:r>
              <a:rPr lang="en-US" sz="4800" dirty="0" err="1"/>
              <a:t>pd.to_datetime</a:t>
            </a:r>
            <a:r>
              <a:rPr lang="en-US" sz="4800" dirty="0"/>
              <a:t>(</a:t>
            </a:r>
            <a:r>
              <a:rPr lang="en-US" sz="4800" dirty="0" err="1"/>
              <a:t>df</a:t>
            </a:r>
            <a:r>
              <a:rPr lang="en-US" sz="4800" dirty="0"/>
              <a:t>['Date'], errors='coerce')</a:t>
            </a:r>
            <a:br>
              <a:rPr lang="en-US" sz="4800" dirty="0"/>
            </a:br>
            <a:br>
              <a:rPr lang="en-US" sz="4800" dirty="0"/>
            </a:br>
            <a:r>
              <a:rPr lang="en-US" sz="4800" dirty="0"/>
              <a:t># Create Year column</a:t>
            </a:r>
            <a:br>
              <a:rPr lang="en-US" sz="4800" dirty="0"/>
            </a:br>
            <a:r>
              <a:rPr lang="en-US" sz="4800" dirty="0" err="1"/>
              <a:t>df</a:t>
            </a:r>
            <a:r>
              <a:rPr lang="en-US" sz="4800" dirty="0"/>
              <a:t>['Year'] = </a:t>
            </a:r>
            <a:r>
              <a:rPr lang="en-US" sz="4800" dirty="0" err="1"/>
              <a:t>df</a:t>
            </a:r>
            <a:r>
              <a:rPr lang="en-US" sz="4800" dirty="0"/>
              <a:t>['Date'].</a:t>
            </a:r>
            <a:r>
              <a:rPr lang="en-US" sz="4800" dirty="0" err="1"/>
              <a:t>dt.year</a:t>
            </a:r>
            <a:endParaRPr lang="en-US" sz="4800" dirty="0"/>
          </a:p>
          <a:p>
            <a:r>
              <a:rPr lang="en-US" sz="4800" b="1" dirty="0"/>
              <a:t>Step 2 – Compute Yearly Average Success Rate</a:t>
            </a:r>
          </a:p>
          <a:p>
            <a:r>
              <a:rPr lang="en-US" sz="4800" dirty="0" err="1"/>
              <a:t>yearly_success</a:t>
            </a:r>
            <a:r>
              <a:rPr lang="en-US" sz="4800" dirty="0"/>
              <a:t> = (</a:t>
            </a:r>
            <a:br>
              <a:rPr lang="en-US" sz="4800" dirty="0"/>
            </a:br>
            <a:r>
              <a:rPr lang="en-US" sz="4800" dirty="0"/>
              <a:t>    </a:t>
            </a:r>
            <a:r>
              <a:rPr lang="en-US" sz="4800" dirty="0" err="1"/>
              <a:t>df.groupby</a:t>
            </a:r>
            <a:r>
              <a:rPr lang="en-US" sz="4800" dirty="0"/>
              <a:t>('Year')['</a:t>
            </a:r>
            <a:r>
              <a:rPr lang="en-US" sz="4800" dirty="0" err="1"/>
              <a:t>Class'</a:t>
            </a:r>
            <a:r>
              <a:rPr lang="en-US" sz="4800" dirty="0"/>
              <a:t>]</a:t>
            </a:r>
            <a:br>
              <a:rPr lang="en-US" sz="4800" dirty="0"/>
            </a:br>
            <a:r>
              <a:rPr lang="en-US" sz="4800" dirty="0"/>
              <a:t>    .mean()</a:t>
            </a:r>
            <a:br>
              <a:rPr lang="en-US" sz="4800" dirty="0"/>
            </a:br>
            <a:r>
              <a:rPr lang="en-US" sz="4800" dirty="0"/>
              <a:t>    .</a:t>
            </a:r>
            <a:r>
              <a:rPr lang="en-US" sz="4800" dirty="0" err="1"/>
              <a:t>reset_index</a:t>
            </a:r>
            <a:r>
              <a:rPr lang="en-US" sz="4800" dirty="0"/>
              <a:t>()</a:t>
            </a:r>
            <a:br>
              <a:rPr lang="en-US" sz="4800" dirty="0"/>
            </a:br>
            <a:r>
              <a:rPr lang="en-US" sz="4800" dirty="0"/>
              <a:t>)</a:t>
            </a:r>
            <a:br>
              <a:rPr lang="en-US" sz="4800" dirty="0"/>
            </a:br>
            <a:br>
              <a:rPr lang="en-US" sz="4800" dirty="0"/>
            </a:br>
            <a:r>
              <a:rPr lang="en-US" sz="4800" dirty="0" err="1"/>
              <a:t>yearly_success.head</a:t>
            </a:r>
            <a:r>
              <a:rPr lang="en-US" sz="4800" dirty="0"/>
              <a:t>()</a:t>
            </a:r>
          </a:p>
          <a:p>
            <a:r>
              <a:rPr lang="en-US" sz="4800" b="1" dirty="0"/>
              <a:t>Step 3 – Plot Line Chart</a:t>
            </a:r>
          </a:p>
          <a:p>
            <a:r>
              <a:rPr lang="en-US" sz="4800" dirty="0"/>
              <a:t>import </a:t>
            </a:r>
            <a:r>
              <a:rPr lang="en-US" sz="4800" dirty="0" err="1"/>
              <a:t>matplotlib.pyplot</a:t>
            </a:r>
            <a:r>
              <a:rPr lang="en-US" sz="4800" dirty="0"/>
              <a:t> as </a:t>
            </a:r>
            <a:r>
              <a:rPr lang="en-US" sz="4800" dirty="0" err="1"/>
              <a:t>plt</a:t>
            </a:r>
            <a:br>
              <a:rPr lang="en-US" sz="4800" dirty="0"/>
            </a:br>
            <a:br>
              <a:rPr lang="en-US" sz="4800" dirty="0"/>
            </a:br>
            <a:r>
              <a:rPr lang="en-US" sz="4800" dirty="0" err="1"/>
              <a:t>plt.figure</a:t>
            </a:r>
            <a:r>
              <a:rPr lang="en-US" sz="4800" dirty="0"/>
              <a:t>(</a:t>
            </a:r>
            <a:r>
              <a:rPr lang="en-US" sz="4800" dirty="0" err="1"/>
              <a:t>figsize</a:t>
            </a:r>
            <a:r>
              <a:rPr lang="en-US" sz="4800" dirty="0"/>
              <a:t>=(10,6))</a:t>
            </a:r>
            <a:br>
              <a:rPr lang="en-US" sz="4800" dirty="0"/>
            </a:br>
            <a:br>
              <a:rPr lang="en-US" sz="4800" dirty="0"/>
            </a:br>
            <a:r>
              <a:rPr lang="en-US" sz="4800" dirty="0" err="1"/>
              <a:t>plt.plot</a:t>
            </a:r>
            <a:r>
              <a:rPr lang="en-US" sz="4800" dirty="0"/>
              <a:t>(</a:t>
            </a:r>
            <a:br>
              <a:rPr lang="en-US" sz="4800" dirty="0"/>
            </a:br>
            <a:r>
              <a:rPr lang="en-US" sz="4800" dirty="0"/>
              <a:t>    </a:t>
            </a:r>
            <a:r>
              <a:rPr lang="en-US" sz="4800" dirty="0" err="1"/>
              <a:t>yearly_success</a:t>
            </a:r>
            <a:r>
              <a:rPr lang="en-US" sz="4800" dirty="0"/>
              <a:t>['Year'],</a:t>
            </a:r>
            <a:br>
              <a:rPr lang="en-US" sz="4800" dirty="0"/>
            </a:br>
            <a:r>
              <a:rPr lang="en-US" sz="4800" dirty="0"/>
              <a:t>    </a:t>
            </a:r>
            <a:r>
              <a:rPr lang="en-US" sz="4800" dirty="0" err="1"/>
              <a:t>yearly_success</a:t>
            </a:r>
            <a:r>
              <a:rPr lang="en-US" sz="4800" dirty="0"/>
              <a:t>['</a:t>
            </a:r>
            <a:r>
              <a:rPr lang="en-US" sz="4800" dirty="0" err="1"/>
              <a:t>Class'</a:t>
            </a:r>
            <a:r>
              <a:rPr lang="en-US" sz="4800" dirty="0"/>
              <a:t>]</a:t>
            </a:r>
            <a:br>
              <a:rPr lang="en-US" sz="4800" dirty="0"/>
            </a:br>
            <a:r>
              <a:rPr lang="en-US" sz="4800" dirty="0"/>
              <a:t>)</a:t>
            </a:r>
            <a:br>
              <a:rPr lang="en-US" sz="4800" dirty="0"/>
            </a:br>
            <a:br>
              <a:rPr lang="en-US" sz="4800" dirty="0"/>
            </a:br>
            <a:r>
              <a:rPr lang="en-US" sz="4800" dirty="0" err="1"/>
              <a:t>plt.title</a:t>
            </a:r>
            <a:r>
              <a:rPr lang="en-US" sz="4800" dirty="0"/>
              <a:t>("Yearly Launch Success Rate Trend")</a:t>
            </a:r>
            <a:br>
              <a:rPr lang="en-US" sz="4800" dirty="0"/>
            </a:br>
            <a:r>
              <a:rPr lang="en-US" sz="4800" dirty="0" err="1"/>
              <a:t>plt.xlabel</a:t>
            </a:r>
            <a:r>
              <a:rPr lang="en-US" sz="4800" dirty="0"/>
              <a:t>("Year")</a:t>
            </a:r>
            <a:br>
              <a:rPr lang="en-US" sz="4800" dirty="0"/>
            </a:br>
            <a:r>
              <a:rPr lang="en-US" sz="4800" dirty="0" err="1"/>
              <a:t>plt.ylabel</a:t>
            </a:r>
            <a:r>
              <a:rPr lang="en-US" sz="4800" dirty="0"/>
              <a:t>("Average Success Rate")</a:t>
            </a:r>
            <a:br>
              <a:rPr lang="en-US" sz="4800" dirty="0"/>
            </a:br>
            <a:r>
              <a:rPr lang="en-US" sz="4800" dirty="0" err="1"/>
              <a:t>plt.xticks</a:t>
            </a:r>
            <a:r>
              <a:rPr lang="en-US" sz="4800" dirty="0"/>
              <a:t>(</a:t>
            </a:r>
            <a:r>
              <a:rPr lang="en-US" sz="4800" dirty="0" err="1"/>
              <a:t>yearly_success</a:t>
            </a:r>
            <a:r>
              <a:rPr lang="en-US" sz="4800" dirty="0"/>
              <a:t>['Year'], rotation=45)</a:t>
            </a:r>
            <a:br>
              <a:rPr lang="en-US" sz="4800" dirty="0"/>
            </a:br>
            <a:br>
              <a:rPr lang="en-US" sz="4800" dirty="0"/>
            </a:br>
            <a:r>
              <a:rPr lang="en-US" sz="4800" dirty="0" err="1"/>
              <a:t>plt.show</a:t>
            </a:r>
            <a:r>
              <a:rPr lang="en-US" sz="4800"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10413-2D93-E627-19A5-37634BC4FD4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2A5F73-425A-9A1B-FA8D-492E8D4C4B15}"/>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44CACD2C-4EB1-743D-34F8-E5320F743775}"/>
              </a:ext>
            </a:extLst>
          </p:cNvPr>
          <p:cNvSpPr>
            <a:spLocks noGrp="1"/>
          </p:cNvSpPr>
          <p:nvPr>
            <p:ph type="body" sz="half" idx="4294967295"/>
          </p:nvPr>
        </p:nvSpPr>
        <p:spPr>
          <a:xfrm>
            <a:off x="933297" y="1223247"/>
            <a:ext cx="7318074" cy="5127965"/>
          </a:xfrm>
          <a:prstGeom prst="rect">
            <a:avLst/>
          </a:prstGeom>
        </p:spPr>
        <p:txBody>
          <a:bodyPr>
            <a:normAutofit/>
          </a:bodyPr>
          <a:lstStyle/>
          <a:p>
            <a:pPr marL="0" indent="0">
              <a:buNone/>
            </a:pPr>
            <a:br>
              <a:rPr lang="en-US" sz="4800" dirty="0"/>
            </a:br>
            <a:br>
              <a:rPr lang="en-US" sz="4800" dirty="0"/>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9C43B8DC-D0D8-F137-2C84-DCC76FF1669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0657B7E-6973-A391-FF93-8E35F99BD264}"/>
              </a:ext>
            </a:extLst>
          </p:cNvPr>
          <p:cNvPicPr>
            <a:picLocks noChangeAspect="1"/>
          </p:cNvPicPr>
          <p:nvPr/>
        </p:nvPicPr>
        <p:blipFill>
          <a:blip r:embed="rId2"/>
          <a:stretch>
            <a:fillRect/>
          </a:stretch>
        </p:blipFill>
        <p:spPr>
          <a:xfrm>
            <a:off x="412485" y="1032590"/>
            <a:ext cx="7735839" cy="5193802"/>
          </a:xfrm>
          <a:prstGeom prst="rect">
            <a:avLst/>
          </a:prstGeom>
        </p:spPr>
      </p:pic>
      <p:sp>
        <p:nvSpPr>
          <p:cNvPr id="7" name="TextBox 6">
            <a:extLst>
              <a:ext uri="{FF2B5EF4-FFF2-40B4-BE49-F238E27FC236}">
                <a16:creationId xmlns:a16="http://schemas.microsoft.com/office/drawing/2014/main" id="{A79B023A-FDA6-E76E-743F-026D543DC42A}"/>
              </a:ext>
            </a:extLst>
          </p:cNvPr>
          <p:cNvSpPr txBox="1"/>
          <p:nvPr/>
        </p:nvSpPr>
        <p:spPr>
          <a:xfrm>
            <a:off x="8421567" y="1223247"/>
            <a:ext cx="2590800" cy="4801314"/>
          </a:xfrm>
          <a:prstGeom prst="rect">
            <a:avLst/>
          </a:prstGeom>
          <a:noFill/>
        </p:spPr>
        <p:txBody>
          <a:bodyPr wrap="square" rtlCol="0">
            <a:spAutoFit/>
          </a:bodyPr>
          <a:lstStyle/>
          <a:p>
            <a:endParaRPr lang="en-US" dirty="0"/>
          </a:p>
          <a:p>
            <a:r>
              <a:rPr lang="en-US" dirty="0"/>
              <a:t>• Shows reliability progression across years.</a:t>
            </a:r>
          </a:p>
          <a:p>
            <a:r>
              <a:rPr lang="en-US" dirty="0"/>
              <a:t>• Identifies learning curve effects and operational maturity.</a:t>
            </a:r>
          </a:p>
          <a:p>
            <a:r>
              <a:rPr lang="en-US" dirty="0"/>
              <a:t>• Detects volatility or stability phases in performance.</a:t>
            </a:r>
          </a:p>
          <a:p>
            <a:r>
              <a:rPr lang="en-US" dirty="0"/>
              <a:t>• Supports inclusion of temporal features in predictive modeling.</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7619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query = """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SPACEXTABLEORDER BY Launch_site;"""</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unique_sites</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cur.fetchall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unique_sites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b="1" u="sng" dirty="0" err="1"/>
              <a:t>Launch_Site</a:t>
            </a:r>
            <a:endParaRPr lang="en-US" b="1" u="sng" dirty="0"/>
          </a:p>
          <a:p>
            <a:pPr>
              <a:lnSpc>
                <a:spcPct val="100000"/>
              </a:lnSpc>
              <a:spcBef>
                <a:spcPts val="1400"/>
              </a:spcBef>
            </a:pPr>
            <a:r>
              <a:rPr lang="en-US" dirty="0"/>
              <a:t>[('CCAFS LC-40',), ('CCAFS SLC-40',), ('KSC LC-39A',), ('VAFB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0149"/>
            <a:ext cx="9745589" cy="51848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query = """ SELECT * FROM SPACEXTABLEWHERE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'CCA%'LIMIT 5; """</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(query)rows = </a:t>
            </a:r>
            <a:r>
              <a:rPr lang="en-US" sz="2200" dirty="0" err="1">
                <a:solidFill>
                  <a:schemeClr val="accent3">
                    <a:lumMod val="25000"/>
                  </a:schemeClr>
                </a:solidFill>
                <a:latin typeface="Abadi" panose="020B0604020104020204" pitchFamily="34" charset="0"/>
              </a:rPr>
              <a:t>cur.fetchall</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df_cca</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pd.DataFrame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rows,columns</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df.columns</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df_cca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7" name="Table 6">
            <a:extLst>
              <a:ext uri="{FF2B5EF4-FFF2-40B4-BE49-F238E27FC236}">
                <a16:creationId xmlns:a16="http://schemas.microsoft.com/office/drawing/2014/main" id="{EBDE689D-96A9-B552-8639-5C35F1D99324}"/>
              </a:ext>
            </a:extLst>
          </p:cNvPr>
          <p:cNvGraphicFramePr>
            <a:graphicFrameLocks noGrp="1"/>
          </p:cNvGraphicFramePr>
          <p:nvPr>
            <p:extLst>
              <p:ext uri="{D42A27DB-BD31-4B8C-83A1-F6EECF244321}">
                <p14:modId xmlns:p14="http://schemas.microsoft.com/office/powerpoint/2010/main" val="970736029"/>
              </p:ext>
            </p:extLst>
          </p:nvPr>
        </p:nvGraphicFramePr>
        <p:xfrm>
          <a:off x="838200" y="3450077"/>
          <a:ext cx="10515600" cy="2273046"/>
        </p:xfrm>
        <a:graphic>
          <a:graphicData uri="http://schemas.openxmlformats.org/drawingml/2006/table">
            <a:tbl>
              <a:tblPr firstRow="1" firstCol="1" bandRow="1">
                <a:tableStyleId>{5C22544A-7EE6-4342-B048-85BDC9FD1C3A}</a:tableStyleId>
              </a:tblPr>
              <a:tblGrid>
                <a:gridCol w="1051560">
                  <a:extLst>
                    <a:ext uri="{9D8B030D-6E8A-4147-A177-3AD203B41FA5}">
                      <a16:colId xmlns:a16="http://schemas.microsoft.com/office/drawing/2014/main" val="467302978"/>
                    </a:ext>
                  </a:extLst>
                </a:gridCol>
                <a:gridCol w="1051560">
                  <a:extLst>
                    <a:ext uri="{9D8B030D-6E8A-4147-A177-3AD203B41FA5}">
                      <a16:colId xmlns:a16="http://schemas.microsoft.com/office/drawing/2014/main" val="76071984"/>
                    </a:ext>
                  </a:extLst>
                </a:gridCol>
                <a:gridCol w="1051560">
                  <a:extLst>
                    <a:ext uri="{9D8B030D-6E8A-4147-A177-3AD203B41FA5}">
                      <a16:colId xmlns:a16="http://schemas.microsoft.com/office/drawing/2014/main" val="2611241230"/>
                    </a:ext>
                  </a:extLst>
                </a:gridCol>
                <a:gridCol w="1051560">
                  <a:extLst>
                    <a:ext uri="{9D8B030D-6E8A-4147-A177-3AD203B41FA5}">
                      <a16:colId xmlns:a16="http://schemas.microsoft.com/office/drawing/2014/main" val="1209569578"/>
                    </a:ext>
                  </a:extLst>
                </a:gridCol>
                <a:gridCol w="1051560">
                  <a:extLst>
                    <a:ext uri="{9D8B030D-6E8A-4147-A177-3AD203B41FA5}">
                      <a16:colId xmlns:a16="http://schemas.microsoft.com/office/drawing/2014/main" val="859891605"/>
                    </a:ext>
                  </a:extLst>
                </a:gridCol>
                <a:gridCol w="1051560">
                  <a:extLst>
                    <a:ext uri="{9D8B030D-6E8A-4147-A177-3AD203B41FA5}">
                      <a16:colId xmlns:a16="http://schemas.microsoft.com/office/drawing/2014/main" val="3990412364"/>
                    </a:ext>
                  </a:extLst>
                </a:gridCol>
                <a:gridCol w="1051560">
                  <a:extLst>
                    <a:ext uri="{9D8B030D-6E8A-4147-A177-3AD203B41FA5}">
                      <a16:colId xmlns:a16="http://schemas.microsoft.com/office/drawing/2014/main" val="2236632295"/>
                    </a:ext>
                  </a:extLst>
                </a:gridCol>
                <a:gridCol w="1051560">
                  <a:extLst>
                    <a:ext uri="{9D8B030D-6E8A-4147-A177-3AD203B41FA5}">
                      <a16:colId xmlns:a16="http://schemas.microsoft.com/office/drawing/2014/main" val="2009472602"/>
                    </a:ext>
                  </a:extLst>
                </a:gridCol>
                <a:gridCol w="1051560">
                  <a:extLst>
                    <a:ext uri="{9D8B030D-6E8A-4147-A177-3AD203B41FA5}">
                      <a16:colId xmlns:a16="http://schemas.microsoft.com/office/drawing/2014/main" val="2784513780"/>
                    </a:ext>
                  </a:extLst>
                </a:gridCol>
                <a:gridCol w="1051560">
                  <a:extLst>
                    <a:ext uri="{9D8B030D-6E8A-4147-A177-3AD203B41FA5}">
                      <a16:colId xmlns:a16="http://schemas.microsoft.com/office/drawing/2014/main" val="3608125152"/>
                    </a:ext>
                  </a:extLst>
                </a:gridCol>
              </a:tblGrid>
              <a:tr h="0">
                <a:tc>
                  <a:txBody>
                    <a:bodyPr/>
                    <a:lstStyle/>
                    <a:p>
                      <a:pPr marL="0" marR="0" algn="ctr">
                        <a:lnSpc>
                          <a:spcPct val="115000"/>
                        </a:lnSpc>
                        <a:spcAft>
                          <a:spcPts val="1200"/>
                        </a:spcAft>
                        <a:buNone/>
                      </a:pPr>
                      <a:r>
                        <a:rPr lang="en-US" sz="800" kern="0">
                          <a:effectLst/>
                        </a:rPr>
                        <a:t>Date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Time (UTC)</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Booster_Version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Launch_Site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Payload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PAYLOAD_MASS__KG_</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Orbit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Customer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Mission_Outcome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Landing_Outcome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12323948"/>
                  </a:ext>
                </a:extLst>
              </a:tr>
              <a:tr h="0">
                <a:tc>
                  <a:txBody>
                    <a:bodyPr/>
                    <a:lstStyle/>
                    <a:p>
                      <a:pPr marL="0" marR="0" algn="ctr">
                        <a:lnSpc>
                          <a:spcPct val="115000"/>
                        </a:lnSpc>
                        <a:spcAft>
                          <a:spcPts val="1200"/>
                        </a:spcAft>
                        <a:buNone/>
                      </a:pPr>
                      <a:r>
                        <a:rPr lang="en-US" sz="800" kern="0">
                          <a:effectLst/>
                        </a:rPr>
                        <a:t>2010-06-04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18:45:00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B0003</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Dragon Spacecraft Qualification Unit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SpaceX</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Failure (parachute)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62847287"/>
                  </a:ext>
                </a:extLst>
              </a:tr>
              <a:tr h="0">
                <a:tc>
                  <a:txBody>
                    <a:bodyPr/>
                    <a:lstStyle/>
                    <a:p>
                      <a:pPr marL="0" marR="0" algn="ctr">
                        <a:lnSpc>
                          <a:spcPct val="115000"/>
                        </a:lnSpc>
                        <a:spcAft>
                          <a:spcPts val="1200"/>
                        </a:spcAft>
                        <a:buNone/>
                      </a:pPr>
                      <a:r>
                        <a:rPr lang="en-US" sz="800" kern="0">
                          <a:effectLst/>
                        </a:rPr>
                        <a:t>2010-12-08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15:43:00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B0004</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Dragon demo flight C1, two CubeSats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(COTS) NRO</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Failure (parachute)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0488626"/>
                  </a:ext>
                </a:extLst>
              </a:tr>
              <a:tr h="0">
                <a:tc>
                  <a:txBody>
                    <a:bodyPr/>
                    <a:lstStyle/>
                    <a:p>
                      <a:pPr marL="0" marR="0" algn="ctr">
                        <a:lnSpc>
                          <a:spcPct val="115000"/>
                        </a:lnSpc>
                        <a:spcAft>
                          <a:spcPts val="1200"/>
                        </a:spcAft>
                        <a:buNone/>
                      </a:pPr>
                      <a:r>
                        <a:rPr lang="en-US" sz="800" kern="0">
                          <a:effectLst/>
                        </a:rPr>
                        <a:t>2012-05-22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7:44:00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Dragon demo flight C2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525</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(COTS)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No attempt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19475775"/>
                  </a:ext>
                </a:extLst>
              </a:tr>
              <a:tr h="0">
                <a:tc>
                  <a:txBody>
                    <a:bodyPr/>
                    <a:lstStyle/>
                    <a:p>
                      <a:pPr marL="0" marR="0" algn="ctr">
                        <a:lnSpc>
                          <a:spcPct val="115000"/>
                        </a:lnSpc>
                        <a:spcAft>
                          <a:spcPts val="1200"/>
                        </a:spcAft>
                        <a:buNone/>
                      </a:pPr>
                      <a:r>
                        <a:rPr lang="en-US" sz="800" kern="0">
                          <a:effectLst/>
                        </a:rPr>
                        <a:t>2012-10-08</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0:35:00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B0006</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SpaceX CRS-1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500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(CRS)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No attempt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473128229"/>
                  </a:ext>
                </a:extLst>
              </a:tr>
              <a:tr h="0">
                <a:tc>
                  <a:txBody>
                    <a:bodyPr/>
                    <a:lstStyle/>
                    <a:p>
                      <a:pPr marL="0" marR="0" algn="ctr">
                        <a:lnSpc>
                          <a:spcPct val="115000"/>
                        </a:lnSpc>
                        <a:spcAft>
                          <a:spcPts val="1200"/>
                        </a:spcAft>
                        <a:buNone/>
                      </a:pPr>
                      <a:r>
                        <a:rPr lang="en-US" sz="800" kern="0">
                          <a:effectLst/>
                        </a:rPr>
                        <a:t>2013-03-01</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15:10:00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F9 v1.0 B0007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CCAFS LC-40</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SpaceX CRS-2</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677</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LEO (ISS)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NASA (CRS)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a:effectLst/>
                        </a:rPr>
                        <a:t>Success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tc>
                  <a:txBody>
                    <a:bodyPr/>
                    <a:lstStyle/>
                    <a:p>
                      <a:pPr marL="0" marR="0" algn="ctr">
                        <a:lnSpc>
                          <a:spcPct val="115000"/>
                        </a:lnSpc>
                        <a:spcAft>
                          <a:spcPts val="1200"/>
                        </a:spcAft>
                        <a:buNone/>
                      </a:pPr>
                      <a:r>
                        <a:rPr lang="en-US" sz="800" kern="0" dirty="0">
                          <a:effectLst/>
                        </a:rPr>
                        <a:t>No attempt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11711594"/>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0575"/>
            <a:ext cx="10211811"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839F6F24-6EF7-1E84-DC4D-F31DB00CB75A}"/>
              </a:ext>
            </a:extLst>
          </p:cNvPr>
          <p:cNvSpPr txBox="1"/>
          <p:nvPr/>
        </p:nvSpPr>
        <p:spPr>
          <a:xfrm>
            <a:off x="715925" y="1530575"/>
            <a:ext cx="10642257" cy="4247317"/>
          </a:xfrm>
          <a:prstGeom prst="rect">
            <a:avLst/>
          </a:prstGeom>
          <a:noFill/>
        </p:spPr>
        <p:txBody>
          <a:bodyPr wrap="square">
            <a:spAutoFit/>
          </a:bodyPr>
          <a:lstStyle/>
          <a:p>
            <a:r>
              <a:rPr lang="en-US" dirty="0"/>
              <a:t>Project Background &amp; Context:</a:t>
            </a:r>
          </a:p>
          <a:p>
            <a:r>
              <a:rPr lang="en-US" dirty="0"/>
              <a:t>• Commercial space launch industry has experienced rapid growth and increased competition.</a:t>
            </a:r>
          </a:p>
          <a:p>
            <a:r>
              <a:rPr lang="en-US" dirty="0"/>
              <a:t>• SpaceX has significantly expanded launch cadence and reusable rocket operations.</a:t>
            </a:r>
          </a:p>
          <a:p>
            <a:r>
              <a:rPr lang="en-US" dirty="0"/>
              <a:t>• Reliable mission execution is critical for cost efficiency, customer trust, and operational scalability.</a:t>
            </a:r>
          </a:p>
          <a:p>
            <a:endParaRPr lang="en-US" dirty="0"/>
          </a:p>
          <a:p>
            <a:r>
              <a:rPr lang="en-US" dirty="0"/>
              <a:t>Business &amp; Analytical Context:</a:t>
            </a:r>
          </a:p>
          <a:p>
            <a:r>
              <a:rPr lang="en-US" dirty="0"/>
              <a:t>• Large volumes of historical launch data provide opportunity for quantitative performance analysis.</a:t>
            </a:r>
          </a:p>
          <a:p>
            <a:r>
              <a:rPr lang="en-US" dirty="0"/>
              <a:t>• Structured data enables statistical evaluation of reliability, operational trends, and risk factors.</a:t>
            </a:r>
          </a:p>
          <a:p>
            <a:endParaRPr lang="en-US" dirty="0"/>
          </a:p>
          <a:p>
            <a:r>
              <a:rPr lang="en-US" dirty="0"/>
              <a:t>Key Questions / Problems to Address:</a:t>
            </a:r>
          </a:p>
          <a:p>
            <a:r>
              <a:rPr lang="en-US" dirty="0"/>
              <a:t>• What factors most influence mission success probability?</a:t>
            </a:r>
          </a:p>
          <a:p>
            <a:r>
              <a:rPr lang="en-US" dirty="0"/>
              <a:t>• How has launch reliability evolved over time?</a:t>
            </a:r>
          </a:p>
          <a:p>
            <a:r>
              <a:rPr lang="en-US" dirty="0"/>
              <a:t>• Do specific booster versions or launch sites perform better?</a:t>
            </a:r>
          </a:p>
          <a:p>
            <a:r>
              <a:rPr lang="en-US" dirty="0"/>
              <a:t>• Does payload mass correlate with mission outcome?</a:t>
            </a:r>
          </a:p>
          <a:p>
            <a:r>
              <a:rPr lang="en-US" dirty="0"/>
              <a:t>• Can historical data support predictive modeling of future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query = """ SELECT SUM("PAYLOAD_MASS__KG_") AS </a:t>
            </a:r>
            <a:r>
              <a:rPr lang="en-US" sz="2200" dirty="0" err="1">
                <a:solidFill>
                  <a:schemeClr val="accent3">
                    <a:lumMod val="25000"/>
                  </a:schemeClr>
                </a:solidFill>
                <a:latin typeface="Abadi" panose="020B0604020104020204" pitchFamily="34" charset="0"/>
              </a:rPr>
              <a:t>total_payload_massFROM</a:t>
            </a:r>
            <a:r>
              <a:rPr lang="en-US" sz="2200" dirty="0">
                <a:solidFill>
                  <a:schemeClr val="accent3">
                    <a:lumMod val="25000"/>
                  </a:schemeClr>
                </a:solidFill>
                <a:latin typeface="Abadi" panose="020B0604020104020204" pitchFamily="34" charset="0"/>
              </a:rPr>
              <a:t> "SPACEXTABLE"WHERE Customer = 'NASA (CRS)'; """</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total_payload</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cur.fetchone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total_payload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(45596,)</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 """ SELECT AVG(PAYLOAD_MASS__KG_) </a:t>
            </a:r>
            <a:r>
              <a:rPr lang="en-US" sz="2200" dirty="0" err="1">
                <a:solidFill>
                  <a:schemeClr val="accent3">
                    <a:lumMod val="25000"/>
                  </a:schemeClr>
                </a:solidFill>
                <a:latin typeface="Abadi" panose="020B0604020104020204" pitchFamily="34" charset="0"/>
              </a:rPr>
              <a:t>ASavg_payload_mass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SPACEXTABLEWHERE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 """ </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avg_payload</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cur.fetchone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avg_payload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(2534.6666666666665,)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 """ SELECT MIN(Date) </a:t>
            </a:r>
            <a:r>
              <a:rPr lang="en-US" sz="2200" dirty="0" err="1">
                <a:solidFill>
                  <a:schemeClr val="accent3">
                    <a:lumMod val="25000"/>
                  </a:schemeClr>
                </a:solidFill>
                <a:latin typeface="Abadi" panose="020B0604020104020204" pitchFamily="34" charset="0"/>
              </a:rPr>
              <a:t>ASfirst_success_ground_pad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SPACEXTABLEWHERE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r>
              <a:rPr lang="en-US" sz="2200" dirty="0" err="1">
                <a:solidFill>
                  <a:schemeClr val="accent3">
                    <a:lumMod val="25000"/>
                  </a:schemeClr>
                </a:solidFill>
                <a:latin typeface="Abadi" panose="020B0604020104020204" pitchFamily="34" charset="0"/>
              </a:rPr>
              <a:t>cur.execute</a:t>
            </a: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first_success</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cur.fetchone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first_success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('2015-12-22',)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8875"/>
            <a:ext cx="9745589" cy="46015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u="sng" dirty="0">
                <a:solidFill>
                  <a:schemeClr val="accent3">
                    <a:lumMod val="25000"/>
                  </a:schemeClr>
                </a:solidFill>
                <a:latin typeface="Abadi" panose="020B0604020104020204" pitchFamily="34" charset="0"/>
              </a:rPr>
              <a:t>Booster Version</a:t>
            </a:r>
          </a:p>
          <a:p>
            <a:pPr fontAlgn="ctr"/>
            <a:r>
              <a:rPr lang="en-US" dirty="0"/>
              <a:t>F9 FT B1022</a:t>
            </a:r>
          </a:p>
          <a:p>
            <a:pPr fontAlgn="ctr"/>
            <a:r>
              <a:rPr lang="en-US" dirty="0"/>
              <a:t>F9 FT B1026</a:t>
            </a:r>
          </a:p>
          <a:p>
            <a:pPr fontAlgn="ctr"/>
            <a:r>
              <a:rPr lang="en-US" dirty="0"/>
              <a:t>F9 FT B1021.2</a:t>
            </a:r>
          </a:p>
          <a:p>
            <a:pPr fontAlgn="ctr"/>
            <a:r>
              <a:rPr lang="en-US" dirty="0"/>
              <a:t>F9 FT B1031.2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1608846E-4D1C-CF09-9B2F-46A1FB3F0571}"/>
              </a:ext>
            </a:extLst>
          </p:cNvPr>
          <p:cNvGraphicFramePr>
            <a:graphicFrameLocks noGrp="1"/>
          </p:cNvGraphicFramePr>
          <p:nvPr>
            <p:extLst>
              <p:ext uri="{D42A27DB-BD31-4B8C-83A1-F6EECF244321}">
                <p14:modId xmlns:p14="http://schemas.microsoft.com/office/powerpoint/2010/main" val="992612889"/>
              </p:ext>
            </p:extLst>
          </p:nvPr>
        </p:nvGraphicFramePr>
        <p:xfrm>
          <a:off x="1340022" y="2564483"/>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66888903"/>
                    </a:ext>
                  </a:extLst>
                </a:gridCol>
                <a:gridCol w="4064000">
                  <a:extLst>
                    <a:ext uri="{9D8B030D-6E8A-4147-A177-3AD203B41FA5}">
                      <a16:colId xmlns:a16="http://schemas.microsoft.com/office/drawing/2014/main" val="1783855627"/>
                    </a:ext>
                  </a:extLst>
                </a:gridCol>
              </a:tblGrid>
              <a:tr h="370840">
                <a:tc>
                  <a:txBody>
                    <a:bodyPr/>
                    <a:lstStyle/>
                    <a:p>
                      <a:r>
                        <a:rPr lang="en-US" dirty="0" err="1"/>
                        <a:t>Mission_Outcome</a:t>
                      </a:r>
                      <a:endParaRPr lang="en-US" dirty="0"/>
                    </a:p>
                  </a:txBody>
                  <a:tcPr/>
                </a:tc>
                <a:tc>
                  <a:txBody>
                    <a:bodyPr/>
                    <a:lstStyle/>
                    <a:p>
                      <a:r>
                        <a:rPr lang="en-US" dirty="0"/>
                        <a:t>Count</a:t>
                      </a:r>
                    </a:p>
                  </a:txBody>
                  <a:tcPr/>
                </a:tc>
                <a:extLst>
                  <a:ext uri="{0D108BD9-81ED-4DB2-BD59-A6C34878D82A}">
                    <a16:rowId xmlns:a16="http://schemas.microsoft.com/office/drawing/2014/main" val="2434422982"/>
                  </a:ext>
                </a:extLst>
              </a:tr>
              <a:tr h="370840">
                <a:tc>
                  <a:txBody>
                    <a:bodyPr/>
                    <a:lstStyle/>
                    <a:p>
                      <a:r>
                        <a:rPr lang="en-US" dirty="0"/>
                        <a:t>Failure (in flight)</a:t>
                      </a:r>
                    </a:p>
                  </a:txBody>
                  <a:tcPr/>
                </a:tc>
                <a:tc>
                  <a:txBody>
                    <a:bodyPr/>
                    <a:lstStyle/>
                    <a:p>
                      <a:r>
                        <a:rPr lang="en-US" dirty="0"/>
                        <a:t>1</a:t>
                      </a:r>
                    </a:p>
                  </a:txBody>
                  <a:tcPr/>
                </a:tc>
                <a:extLst>
                  <a:ext uri="{0D108BD9-81ED-4DB2-BD59-A6C34878D82A}">
                    <a16:rowId xmlns:a16="http://schemas.microsoft.com/office/drawing/2014/main" val="355951051"/>
                  </a:ext>
                </a:extLst>
              </a:tr>
              <a:tr h="370840">
                <a:tc>
                  <a:txBody>
                    <a:bodyPr/>
                    <a:lstStyle/>
                    <a:p>
                      <a:r>
                        <a:rPr lang="en-US" dirty="0"/>
                        <a:t>Success</a:t>
                      </a:r>
                    </a:p>
                  </a:txBody>
                  <a:tcPr/>
                </a:tc>
                <a:tc>
                  <a:txBody>
                    <a:bodyPr/>
                    <a:lstStyle/>
                    <a:p>
                      <a:r>
                        <a:rPr lang="en-US" dirty="0"/>
                        <a:t>98</a:t>
                      </a:r>
                    </a:p>
                  </a:txBody>
                  <a:tcPr/>
                </a:tc>
                <a:extLst>
                  <a:ext uri="{0D108BD9-81ED-4DB2-BD59-A6C34878D82A}">
                    <a16:rowId xmlns:a16="http://schemas.microsoft.com/office/drawing/2014/main" val="254365200"/>
                  </a:ext>
                </a:extLst>
              </a:tr>
              <a:tr h="370840">
                <a:tc>
                  <a:txBody>
                    <a:bodyPr/>
                    <a:lstStyle/>
                    <a:p>
                      <a:r>
                        <a:rPr lang="en-US" dirty="0"/>
                        <a:t>Success</a:t>
                      </a:r>
                    </a:p>
                  </a:txBody>
                  <a:tcPr/>
                </a:tc>
                <a:tc>
                  <a:txBody>
                    <a:bodyPr/>
                    <a:lstStyle/>
                    <a:p>
                      <a:r>
                        <a:rPr lang="en-US" dirty="0"/>
                        <a:t>1</a:t>
                      </a:r>
                    </a:p>
                  </a:txBody>
                  <a:tcPr/>
                </a:tc>
                <a:extLst>
                  <a:ext uri="{0D108BD9-81ED-4DB2-BD59-A6C34878D82A}">
                    <a16:rowId xmlns:a16="http://schemas.microsoft.com/office/drawing/2014/main" val="2706705705"/>
                  </a:ext>
                </a:extLst>
              </a:tr>
              <a:tr h="370840">
                <a:tc>
                  <a:txBody>
                    <a:bodyPr/>
                    <a:lstStyle/>
                    <a:p>
                      <a:r>
                        <a:rPr lang="en-US" dirty="0"/>
                        <a:t>Success (payload status unclear)</a:t>
                      </a:r>
                    </a:p>
                  </a:txBody>
                  <a:tcPr/>
                </a:tc>
                <a:tc>
                  <a:txBody>
                    <a:bodyPr/>
                    <a:lstStyle/>
                    <a:p>
                      <a:r>
                        <a:rPr lang="en-US" dirty="0"/>
                        <a:t>1</a:t>
                      </a:r>
                    </a:p>
                  </a:txBody>
                  <a:tcPr/>
                </a:tc>
                <a:extLst>
                  <a:ext uri="{0D108BD9-81ED-4DB2-BD59-A6C34878D82A}">
                    <a16:rowId xmlns:a16="http://schemas.microsoft.com/office/drawing/2014/main" val="46558478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6886"/>
            <a:ext cx="9745589" cy="5379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50A92DC6-FE09-CA41-7D17-138BC81C95F1}"/>
              </a:ext>
            </a:extLst>
          </p:cNvPr>
          <p:cNvGraphicFramePr>
            <a:graphicFrameLocks noGrp="1"/>
          </p:cNvGraphicFramePr>
          <p:nvPr>
            <p:extLst>
              <p:ext uri="{D42A27DB-BD31-4B8C-83A1-F6EECF244321}">
                <p14:modId xmlns:p14="http://schemas.microsoft.com/office/powerpoint/2010/main" val="2539640577"/>
              </p:ext>
            </p:extLst>
          </p:nvPr>
        </p:nvGraphicFramePr>
        <p:xfrm>
          <a:off x="2237086" y="1763771"/>
          <a:ext cx="6477686" cy="4663440"/>
        </p:xfrm>
        <a:graphic>
          <a:graphicData uri="http://schemas.openxmlformats.org/drawingml/2006/table">
            <a:tbl>
              <a:tblPr firstRow="1" bandRow="1">
                <a:tableStyleId>{5C22544A-7EE6-4342-B048-85BDC9FD1C3A}</a:tableStyleId>
              </a:tblPr>
              <a:tblGrid>
                <a:gridCol w="3238843">
                  <a:extLst>
                    <a:ext uri="{9D8B030D-6E8A-4147-A177-3AD203B41FA5}">
                      <a16:colId xmlns:a16="http://schemas.microsoft.com/office/drawing/2014/main" val="1291714088"/>
                    </a:ext>
                  </a:extLst>
                </a:gridCol>
                <a:gridCol w="3238843">
                  <a:extLst>
                    <a:ext uri="{9D8B030D-6E8A-4147-A177-3AD203B41FA5}">
                      <a16:colId xmlns:a16="http://schemas.microsoft.com/office/drawing/2014/main" val="2941630872"/>
                    </a:ext>
                  </a:extLst>
                </a:gridCol>
              </a:tblGrid>
              <a:tr h="326150">
                <a:tc>
                  <a:txBody>
                    <a:bodyPr/>
                    <a:lstStyle/>
                    <a:p>
                      <a:r>
                        <a:rPr lang="en-US" dirty="0" err="1"/>
                        <a:t>Booster_Version</a:t>
                      </a:r>
                      <a:endParaRPr lang="en-US" dirty="0"/>
                    </a:p>
                  </a:txBody>
                  <a:tcPr/>
                </a:tc>
                <a:tc>
                  <a:txBody>
                    <a:bodyPr/>
                    <a:lstStyle/>
                    <a:p>
                      <a:r>
                        <a:rPr lang="en-US" dirty="0"/>
                        <a:t>PAYLOAD_MASS_KG</a:t>
                      </a:r>
                    </a:p>
                  </a:txBody>
                  <a:tcPr/>
                </a:tc>
                <a:extLst>
                  <a:ext uri="{0D108BD9-81ED-4DB2-BD59-A6C34878D82A}">
                    <a16:rowId xmlns:a16="http://schemas.microsoft.com/office/drawing/2014/main" val="2386291461"/>
                  </a:ext>
                </a:extLst>
              </a:tr>
              <a:tr h="326150">
                <a:tc>
                  <a:txBody>
                    <a:bodyPr/>
                    <a:lstStyle/>
                    <a:p>
                      <a:pPr algn="l" fontAlgn="ctr">
                        <a:buNone/>
                      </a:pPr>
                      <a:r>
                        <a:rPr lang="en-US" sz="1800" b="0" i="0" kern="1200" dirty="0">
                          <a:solidFill>
                            <a:schemeClr val="dk1"/>
                          </a:solidFill>
                          <a:effectLst/>
                          <a:latin typeface="+mn-lt"/>
                          <a:ea typeface="+mn-ea"/>
                          <a:cs typeface="+mn-cs"/>
                        </a:rPr>
                        <a:t>F9 B5 B1048.4</a:t>
                      </a:r>
                      <a:endParaRPr lang="en-US" dirty="0">
                        <a:effectLst/>
                      </a:endParaRP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2209787511"/>
                  </a:ext>
                </a:extLst>
              </a:tr>
              <a:tr h="326150">
                <a:tc>
                  <a:txBody>
                    <a:bodyPr/>
                    <a:lstStyle/>
                    <a:p>
                      <a:r>
                        <a:rPr lang="en-US" sz="1800" b="0" i="0" kern="1200" dirty="0">
                          <a:solidFill>
                            <a:schemeClr val="dk1"/>
                          </a:solidFill>
                          <a:effectLst/>
                          <a:latin typeface="+mn-lt"/>
                          <a:ea typeface="+mn-ea"/>
                          <a:cs typeface="+mn-cs"/>
                        </a:rPr>
                        <a:t>F9 B5 B1049.4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15600</a:t>
                      </a:r>
                    </a:p>
                  </a:txBody>
                  <a:tcPr/>
                </a:tc>
                <a:extLst>
                  <a:ext uri="{0D108BD9-81ED-4DB2-BD59-A6C34878D82A}">
                    <a16:rowId xmlns:a16="http://schemas.microsoft.com/office/drawing/2014/main" val="3126360835"/>
                  </a:ext>
                </a:extLst>
              </a:tr>
              <a:tr h="326150">
                <a:tc>
                  <a:txBody>
                    <a:bodyPr/>
                    <a:lstStyle/>
                    <a:p>
                      <a:r>
                        <a:rPr lang="en-US" sz="1800" b="0" i="0" kern="1200" dirty="0">
                          <a:solidFill>
                            <a:schemeClr val="dk1"/>
                          </a:solidFill>
                          <a:effectLst/>
                          <a:latin typeface="+mn-lt"/>
                          <a:ea typeface="+mn-ea"/>
                          <a:cs typeface="+mn-cs"/>
                        </a:rPr>
                        <a:t>F9 B5 B1051.3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15600</a:t>
                      </a:r>
                    </a:p>
                  </a:txBody>
                  <a:tcPr/>
                </a:tc>
                <a:extLst>
                  <a:ext uri="{0D108BD9-81ED-4DB2-BD59-A6C34878D82A}">
                    <a16:rowId xmlns:a16="http://schemas.microsoft.com/office/drawing/2014/main" val="729938395"/>
                  </a:ext>
                </a:extLst>
              </a:tr>
              <a:tr h="326150">
                <a:tc>
                  <a:txBody>
                    <a:bodyPr/>
                    <a:lstStyle/>
                    <a:p>
                      <a:pPr algn="l" fontAlgn="ctr">
                        <a:buNone/>
                      </a:pPr>
                      <a:r>
                        <a:rPr lang="en-US" sz="1800" b="0" i="0" kern="1200" dirty="0">
                          <a:solidFill>
                            <a:schemeClr val="dk1"/>
                          </a:solidFill>
                          <a:effectLst/>
                          <a:latin typeface="+mn-lt"/>
                          <a:ea typeface="+mn-ea"/>
                          <a:cs typeface="+mn-cs"/>
                        </a:rPr>
                        <a:t>F9 B5 B1056.4</a:t>
                      </a:r>
                      <a:endParaRPr lang="en-US" dirty="0">
                        <a:effectLst/>
                      </a:endParaRP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368600963"/>
                  </a:ext>
                </a:extLst>
              </a:tr>
              <a:tr h="326150">
                <a:tc>
                  <a:txBody>
                    <a:bodyPr/>
                    <a:lstStyle/>
                    <a:p>
                      <a:r>
                        <a:rPr lang="en-US" sz="1800" b="0" i="0" kern="1200" dirty="0">
                          <a:solidFill>
                            <a:schemeClr val="dk1"/>
                          </a:solidFill>
                          <a:effectLst/>
                          <a:latin typeface="+mn-lt"/>
                          <a:ea typeface="+mn-ea"/>
                          <a:cs typeface="+mn-cs"/>
                        </a:rPr>
                        <a:t>F9 B5 B1048.5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15600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604107915"/>
                  </a:ext>
                </a:extLst>
              </a:tr>
              <a:tr h="326150">
                <a:tc>
                  <a:txBody>
                    <a:bodyPr/>
                    <a:lstStyle/>
                    <a:p>
                      <a:pPr algn="l" fontAlgn="ctr">
                        <a:buNone/>
                      </a:pPr>
                      <a:r>
                        <a:rPr lang="en-US" dirty="0">
                          <a:effectLst/>
                        </a:rPr>
                        <a:t>F9 B5 B1051.4</a:t>
                      </a: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189593264"/>
                  </a:ext>
                </a:extLst>
              </a:tr>
              <a:tr h="326150">
                <a:tc>
                  <a:txBody>
                    <a:bodyPr/>
                    <a:lstStyle/>
                    <a:p>
                      <a:r>
                        <a:rPr lang="en-US" sz="1800" b="0" i="0" kern="1200" dirty="0">
                          <a:solidFill>
                            <a:schemeClr val="dk1"/>
                          </a:solidFill>
                          <a:effectLst/>
                          <a:latin typeface="+mn-lt"/>
                          <a:ea typeface="+mn-ea"/>
                          <a:cs typeface="+mn-cs"/>
                        </a:rPr>
                        <a:t>F9 B5 B1049.5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15600</a:t>
                      </a:r>
                    </a:p>
                  </a:txBody>
                  <a:tcPr/>
                </a:tc>
                <a:extLst>
                  <a:ext uri="{0D108BD9-81ED-4DB2-BD59-A6C34878D82A}">
                    <a16:rowId xmlns:a16="http://schemas.microsoft.com/office/drawing/2014/main" val="259621076"/>
                  </a:ext>
                </a:extLst>
              </a:tr>
              <a:tr h="326150">
                <a:tc>
                  <a:txBody>
                    <a:bodyPr/>
                    <a:lstStyle/>
                    <a:p>
                      <a:r>
                        <a:rPr lang="en-US" sz="1800" b="0" i="0" kern="1200" dirty="0">
                          <a:solidFill>
                            <a:schemeClr val="dk1"/>
                          </a:solidFill>
                          <a:effectLst/>
                          <a:latin typeface="+mn-lt"/>
                          <a:ea typeface="+mn-ea"/>
                          <a:cs typeface="+mn-cs"/>
                        </a:rPr>
                        <a:t>F9 B5 B1060.2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15600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914177426"/>
                  </a:ext>
                </a:extLst>
              </a:tr>
              <a:tr h="562944">
                <a:tc>
                  <a:txBody>
                    <a:bodyPr/>
                    <a:lstStyle/>
                    <a:p>
                      <a:pPr algn="l" fontAlgn="ctr">
                        <a:buNone/>
                      </a:pPr>
                      <a:br>
                        <a:rPr lang="en-US" dirty="0">
                          <a:effectLst/>
                        </a:rPr>
                      </a:br>
                      <a:r>
                        <a:rPr lang="en-US" dirty="0">
                          <a:effectLst/>
                        </a:rPr>
                        <a:t>F9 B5 B1058.3</a:t>
                      </a: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565913977"/>
                  </a:ext>
                </a:extLst>
              </a:tr>
              <a:tr h="326150">
                <a:tc>
                  <a:txBody>
                    <a:bodyPr/>
                    <a:lstStyle/>
                    <a:p>
                      <a:pPr algn="l" fontAlgn="ctr">
                        <a:buNone/>
                      </a:pPr>
                      <a:r>
                        <a:rPr lang="en-US" dirty="0">
                          <a:effectLst/>
                        </a:rPr>
                        <a:t>F9 B5 B1051.6</a:t>
                      </a:r>
                    </a:p>
                  </a:txBody>
                  <a:tcPr anchor="ctr"/>
                </a:tc>
                <a:tc>
                  <a:txBody>
                    <a:bodyPr/>
                    <a:lstStyle/>
                    <a:p>
                      <a:pPr algn="l" fontAlgn="ctr">
                        <a:buNone/>
                      </a:pPr>
                      <a:r>
                        <a:rPr lang="en-US" dirty="0">
                          <a:effectLst/>
                        </a:rPr>
                        <a:t>15600</a:t>
                      </a:r>
                    </a:p>
                  </a:txBody>
                  <a:tcPr anchor="ctr"/>
                </a:tc>
                <a:extLst>
                  <a:ext uri="{0D108BD9-81ED-4DB2-BD59-A6C34878D82A}">
                    <a16:rowId xmlns:a16="http://schemas.microsoft.com/office/drawing/2014/main" val="3841809896"/>
                  </a:ext>
                </a:extLst>
              </a:tr>
              <a:tr h="326150">
                <a:tc>
                  <a:txBody>
                    <a:bodyPr/>
                    <a:lstStyle/>
                    <a:p>
                      <a:pPr algn="l"/>
                      <a:r>
                        <a:rPr lang="en-US" sz="1800" b="0" i="0" kern="1200" dirty="0">
                          <a:solidFill>
                            <a:schemeClr val="dk1"/>
                          </a:solidFill>
                          <a:effectLst/>
                          <a:latin typeface="+mn-lt"/>
                          <a:ea typeface="+mn-ea"/>
                          <a:cs typeface="+mn-cs"/>
                        </a:rPr>
                        <a:t>F9 B5 B1060.3</a:t>
                      </a:r>
                      <a:endParaRPr lang="en-US" dirty="0"/>
                    </a:p>
                  </a:txBody>
                  <a:tcPr/>
                </a:tc>
                <a:tc>
                  <a:txBody>
                    <a:bodyPr/>
                    <a:lstStyle/>
                    <a:p>
                      <a:r>
                        <a:rPr lang="en-US" dirty="0"/>
                        <a:t>15600</a:t>
                      </a:r>
                    </a:p>
                  </a:txBody>
                  <a:tcPr/>
                </a:tc>
                <a:extLst>
                  <a:ext uri="{0D108BD9-81ED-4DB2-BD59-A6C34878D82A}">
                    <a16:rowId xmlns:a16="http://schemas.microsoft.com/office/drawing/2014/main" val="3696834988"/>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5311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CFB44914-3366-4C2E-AC25-53FA270812E2}"/>
              </a:ext>
            </a:extLst>
          </p:cNvPr>
          <p:cNvGraphicFramePr>
            <a:graphicFrameLocks noGrp="1"/>
          </p:cNvGraphicFramePr>
          <p:nvPr>
            <p:extLst>
              <p:ext uri="{D42A27DB-BD31-4B8C-83A1-F6EECF244321}">
                <p14:modId xmlns:p14="http://schemas.microsoft.com/office/powerpoint/2010/main" val="357122482"/>
              </p:ext>
            </p:extLst>
          </p:nvPr>
        </p:nvGraphicFramePr>
        <p:xfrm>
          <a:off x="1142313" y="2872740"/>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11724842"/>
                    </a:ext>
                  </a:extLst>
                </a:gridCol>
                <a:gridCol w="2032000">
                  <a:extLst>
                    <a:ext uri="{9D8B030D-6E8A-4147-A177-3AD203B41FA5}">
                      <a16:colId xmlns:a16="http://schemas.microsoft.com/office/drawing/2014/main" val="2007687707"/>
                    </a:ext>
                  </a:extLst>
                </a:gridCol>
                <a:gridCol w="2032000">
                  <a:extLst>
                    <a:ext uri="{9D8B030D-6E8A-4147-A177-3AD203B41FA5}">
                      <a16:colId xmlns:a16="http://schemas.microsoft.com/office/drawing/2014/main" val="2863181873"/>
                    </a:ext>
                  </a:extLst>
                </a:gridCol>
                <a:gridCol w="2032000">
                  <a:extLst>
                    <a:ext uri="{9D8B030D-6E8A-4147-A177-3AD203B41FA5}">
                      <a16:colId xmlns:a16="http://schemas.microsoft.com/office/drawing/2014/main" val="1338875295"/>
                    </a:ext>
                  </a:extLst>
                </a:gridCol>
              </a:tblGrid>
              <a:tr h="370840">
                <a:tc>
                  <a:txBody>
                    <a:bodyPr/>
                    <a:lstStyle/>
                    <a:p>
                      <a:pPr algn="r" fontAlgn="ctr">
                        <a:buNone/>
                      </a:pPr>
                      <a:r>
                        <a:rPr lang="en-US" b="1" dirty="0">
                          <a:effectLst/>
                        </a:rPr>
                        <a:t>Month</a:t>
                      </a:r>
                    </a:p>
                  </a:txBody>
                  <a:tcPr anchor="ctr"/>
                </a:tc>
                <a:tc>
                  <a:txBody>
                    <a:bodyPr/>
                    <a:lstStyle/>
                    <a:p>
                      <a:pPr algn="r" fontAlgn="ctr">
                        <a:buNone/>
                      </a:pPr>
                      <a:r>
                        <a:rPr lang="en-US" b="1">
                          <a:effectLst/>
                        </a:rPr>
                        <a:t>Booster_Version</a:t>
                      </a:r>
                    </a:p>
                  </a:txBody>
                  <a:tcPr anchor="ctr"/>
                </a:tc>
                <a:tc>
                  <a:txBody>
                    <a:bodyPr/>
                    <a:lstStyle/>
                    <a:p>
                      <a:pPr algn="r" fontAlgn="ctr">
                        <a:buNone/>
                      </a:pPr>
                      <a:r>
                        <a:rPr lang="en-US" b="1">
                          <a:effectLst/>
                        </a:rPr>
                        <a:t>Landing_Outcome</a:t>
                      </a:r>
                    </a:p>
                  </a:txBody>
                  <a:tcPr anchor="ctr"/>
                </a:tc>
                <a:tc>
                  <a:txBody>
                    <a:bodyPr/>
                    <a:lstStyle/>
                    <a:p>
                      <a:pPr algn="r" fontAlgn="ctr">
                        <a:buNone/>
                      </a:pPr>
                      <a:r>
                        <a:rPr lang="en-US" b="1" dirty="0" err="1">
                          <a:effectLst/>
                        </a:rPr>
                        <a:t>Launch_Site</a:t>
                      </a:r>
                      <a:endParaRPr lang="en-US" b="1" dirty="0">
                        <a:effectLst/>
                      </a:endParaRPr>
                    </a:p>
                  </a:txBody>
                  <a:tcPr anchor="ctr"/>
                </a:tc>
                <a:extLst>
                  <a:ext uri="{0D108BD9-81ED-4DB2-BD59-A6C34878D82A}">
                    <a16:rowId xmlns:a16="http://schemas.microsoft.com/office/drawing/2014/main" val="780075593"/>
                  </a:ext>
                </a:extLst>
              </a:tr>
              <a:tr h="370840">
                <a:tc>
                  <a:txBody>
                    <a:bodyPr/>
                    <a:lstStyle/>
                    <a:p>
                      <a:pPr algn="r" fontAlgn="ctr">
                        <a:buNone/>
                      </a:pPr>
                      <a:r>
                        <a:rPr lang="en-US" dirty="0">
                          <a:effectLst/>
                        </a:rPr>
                        <a:t>01</a:t>
                      </a:r>
                    </a:p>
                  </a:txBody>
                  <a:tcPr anchor="ctr"/>
                </a:tc>
                <a:tc>
                  <a:txBody>
                    <a:bodyPr/>
                    <a:lstStyle/>
                    <a:p>
                      <a:pPr algn="r" fontAlgn="ctr">
                        <a:buNone/>
                      </a:pPr>
                      <a:r>
                        <a:rPr lang="en-US">
                          <a:effectLst/>
                        </a:rPr>
                        <a:t>F9 v1.1 B1012</a:t>
                      </a:r>
                    </a:p>
                  </a:txBody>
                  <a:tcPr anchor="ctr"/>
                </a:tc>
                <a:tc>
                  <a:txBody>
                    <a:bodyPr/>
                    <a:lstStyle/>
                    <a:p>
                      <a:pPr algn="r" fontAlgn="ctr">
                        <a:buNone/>
                      </a:pPr>
                      <a:r>
                        <a:rPr lang="en-US">
                          <a:effectLst/>
                        </a:rPr>
                        <a:t>Failure (drone ship)</a:t>
                      </a:r>
                    </a:p>
                  </a:txBody>
                  <a:tcPr anchor="ctr"/>
                </a:tc>
                <a:tc>
                  <a:txBody>
                    <a:bodyPr/>
                    <a:lstStyle/>
                    <a:p>
                      <a:pPr algn="r" fontAlgn="ctr">
                        <a:buNone/>
                      </a:pPr>
                      <a:r>
                        <a:rPr lang="en-US" dirty="0">
                          <a:effectLst/>
                        </a:rPr>
                        <a:t>CCAFS LC-40</a:t>
                      </a:r>
                    </a:p>
                  </a:txBody>
                  <a:tcPr anchor="ctr"/>
                </a:tc>
                <a:extLst>
                  <a:ext uri="{0D108BD9-81ED-4DB2-BD59-A6C34878D82A}">
                    <a16:rowId xmlns:a16="http://schemas.microsoft.com/office/drawing/2014/main" val="3692236951"/>
                  </a:ext>
                </a:extLst>
              </a:tr>
              <a:tr h="370840">
                <a:tc>
                  <a:txBody>
                    <a:bodyPr/>
                    <a:lstStyle/>
                    <a:p>
                      <a:pPr algn="r" fontAlgn="ctr">
                        <a:buNone/>
                      </a:pPr>
                      <a:r>
                        <a:rPr lang="en-US" dirty="0">
                          <a:effectLst/>
                        </a:rPr>
                        <a:t>04</a:t>
                      </a:r>
                    </a:p>
                  </a:txBody>
                  <a:tcPr anchor="ctr"/>
                </a:tc>
                <a:tc>
                  <a:txBody>
                    <a:bodyPr/>
                    <a:lstStyle/>
                    <a:p>
                      <a:pPr algn="r" fontAlgn="ctr">
                        <a:buNone/>
                      </a:pPr>
                      <a:r>
                        <a:rPr lang="en-US">
                          <a:effectLst/>
                        </a:rPr>
                        <a:t>F9 v1.1 B1015</a:t>
                      </a:r>
                    </a:p>
                  </a:txBody>
                  <a:tcPr anchor="ctr"/>
                </a:tc>
                <a:tc>
                  <a:txBody>
                    <a:bodyPr/>
                    <a:lstStyle/>
                    <a:p>
                      <a:pPr algn="r" fontAlgn="ctr">
                        <a:buNone/>
                      </a:pPr>
                      <a:r>
                        <a:rPr lang="en-US">
                          <a:effectLst/>
                        </a:rPr>
                        <a:t>Failure (drone ship)</a:t>
                      </a:r>
                    </a:p>
                  </a:txBody>
                  <a:tcPr anchor="ctr"/>
                </a:tc>
                <a:tc>
                  <a:txBody>
                    <a:bodyPr/>
                    <a:lstStyle/>
                    <a:p>
                      <a:pPr algn="r" fontAlgn="ctr">
                        <a:buNone/>
                      </a:pPr>
                      <a:r>
                        <a:rPr lang="en-US" dirty="0">
                          <a:effectLst/>
                        </a:rPr>
                        <a:t>CCAFS LC-40</a:t>
                      </a:r>
                    </a:p>
                  </a:txBody>
                  <a:tcPr anchor="ctr"/>
                </a:tc>
                <a:extLst>
                  <a:ext uri="{0D108BD9-81ED-4DB2-BD59-A6C34878D82A}">
                    <a16:rowId xmlns:a16="http://schemas.microsoft.com/office/drawing/2014/main" val="150894864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8" name="Table 7">
            <a:extLst>
              <a:ext uri="{FF2B5EF4-FFF2-40B4-BE49-F238E27FC236}">
                <a16:creationId xmlns:a16="http://schemas.microsoft.com/office/drawing/2014/main" id="{9C677565-9377-1757-FF15-ABD1358FDE37}"/>
              </a:ext>
            </a:extLst>
          </p:cNvPr>
          <p:cNvGraphicFramePr>
            <a:graphicFrameLocks noGrp="1"/>
          </p:cNvGraphicFramePr>
          <p:nvPr>
            <p:extLst>
              <p:ext uri="{D42A27DB-BD31-4B8C-83A1-F6EECF244321}">
                <p14:modId xmlns:p14="http://schemas.microsoft.com/office/powerpoint/2010/main" val="2058120981"/>
              </p:ext>
            </p:extLst>
          </p:nvPr>
        </p:nvGraphicFramePr>
        <p:xfrm>
          <a:off x="1578804" y="2916520"/>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65854529"/>
                    </a:ext>
                  </a:extLst>
                </a:gridCol>
                <a:gridCol w="4064000">
                  <a:extLst>
                    <a:ext uri="{9D8B030D-6E8A-4147-A177-3AD203B41FA5}">
                      <a16:colId xmlns:a16="http://schemas.microsoft.com/office/drawing/2014/main" val="904261078"/>
                    </a:ext>
                  </a:extLst>
                </a:gridCol>
              </a:tblGrid>
              <a:tr h="370840">
                <a:tc>
                  <a:txBody>
                    <a:bodyPr/>
                    <a:lstStyle/>
                    <a:p>
                      <a:r>
                        <a:rPr lang="en-US" dirty="0"/>
                        <a:t>Landing_Outcome1</a:t>
                      </a:r>
                    </a:p>
                  </a:txBody>
                  <a:tcPr/>
                </a:tc>
                <a:tc>
                  <a:txBody>
                    <a:bodyPr/>
                    <a:lstStyle/>
                    <a:p>
                      <a:r>
                        <a:rPr lang="en-US" dirty="0"/>
                        <a:t>Count</a:t>
                      </a:r>
                    </a:p>
                  </a:txBody>
                  <a:tcPr/>
                </a:tc>
                <a:extLst>
                  <a:ext uri="{0D108BD9-81ED-4DB2-BD59-A6C34878D82A}">
                    <a16:rowId xmlns:a16="http://schemas.microsoft.com/office/drawing/2014/main" val="1762079147"/>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386999"/>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595568450"/>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2091257571"/>
                  </a:ext>
                </a:extLst>
              </a:tr>
              <a:tr h="370840">
                <a:tc>
                  <a:txBody>
                    <a:bodyPr/>
                    <a:lstStyle/>
                    <a:p>
                      <a:r>
                        <a:rPr lang="en-US" dirty="0"/>
                        <a:t>Success ( ground pad)</a:t>
                      </a:r>
                    </a:p>
                  </a:txBody>
                  <a:tcPr/>
                </a:tc>
                <a:tc>
                  <a:txBody>
                    <a:bodyPr/>
                    <a:lstStyle/>
                    <a:p>
                      <a:r>
                        <a:rPr lang="en-US" dirty="0"/>
                        <a:t>3</a:t>
                      </a:r>
                    </a:p>
                  </a:txBody>
                  <a:tcPr/>
                </a:tc>
                <a:extLst>
                  <a:ext uri="{0D108BD9-81ED-4DB2-BD59-A6C34878D82A}">
                    <a16:rowId xmlns:a16="http://schemas.microsoft.com/office/drawing/2014/main" val="2794200917"/>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2371369297"/>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3260578955"/>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2066282251"/>
                  </a:ext>
                </a:extLst>
              </a:tr>
              <a:tr h="370840">
                <a:tc>
                  <a:txBody>
                    <a:bodyPr/>
                    <a:lstStyle/>
                    <a:p>
                      <a:r>
                        <a:rPr lang="en-US" dirty="0"/>
                        <a:t>Precluded (drone ship)</a:t>
                      </a:r>
                    </a:p>
                  </a:txBody>
                  <a:tcPr/>
                </a:tc>
                <a:tc>
                  <a:txBody>
                    <a:bodyPr/>
                    <a:lstStyle/>
                    <a:p>
                      <a:r>
                        <a:rPr lang="en-US" dirty="0"/>
                        <a:t>1</a:t>
                      </a:r>
                    </a:p>
                  </a:txBody>
                  <a:tcPr/>
                </a:tc>
                <a:extLst>
                  <a:ext uri="{0D108BD9-81ED-4DB2-BD59-A6C34878D82A}">
                    <a16:rowId xmlns:a16="http://schemas.microsoft.com/office/drawing/2014/main" val="2606763141"/>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8057"/>
            <a:ext cx="9745589" cy="48489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on the Map </a:t>
            </a:r>
          </a:p>
        </p:txBody>
      </p:sp>
      <p:pic>
        <p:nvPicPr>
          <p:cNvPr id="8" name="Picture 7">
            <a:extLst>
              <a:ext uri="{FF2B5EF4-FFF2-40B4-BE49-F238E27FC236}">
                <a16:creationId xmlns:a16="http://schemas.microsoft.com/office/drawing/2014/main" id="{9A6D0191-D3D1-7DDD-114F-B1184402C9CC}"/>
              </a:ext>
            </a:extLst>
          </p:cNvPr>
          <p:cNvPicPr>
            <a:picLocks noChangeAspect="1"/>
          </p:cNvPicPr>
          <p:nvPr/>
        </p:nvPicPr>
        <p:blipFill>
          <a:blip r:embed="rId3"/>
          <a:stretch>
            <a:fillRect/>
          </a:stretch>
        </p:blipFill>
        <p:spPr>
          <a:xfrm>
            <a:off x="1099457" y="2144486"/>
            <a:ext cx="9525000" cy="42600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0966"/>
            <a:ext cx="9745589" cy="5296771"/>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pic>
        <p:nvPicPr>
          <p:cNvPr id="4" name="Picture 3">
            <a:extLst>
              <a:ext uri="{FF2B5EF4-FFF2-40B4-BE49-F238E27FC236}">
                <a16:creationId xmlns:a16="http://schemas.microsoft.com/office/drawing/2014/main" id="{017BCFC8-59BD-11EF-8F38-439D9C3C2A62}"/>
              </a:ext>
            </a:extLst>
          </p:cNvPr>
          <p:cNvPicPr>
            <a:picLocks noChangeAspect="1"/>
          </p:cNvPicPr>
          <p:nvPr/>
        </p:nvPicPr>
        <p:blipFill>
          <a:blip r:embed="rId3"/>
          <a:stretch>
            <a:fillRect/>
          </a:stretch>
        </p:blipFill>
        <p:spPr>
          <a:xfrm>
            <a:off x="2209800" y="1469571"/>
            <a:ext cx="7445829" cy="505641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272144" y="538650"/>
            <a:ext cx="11767456"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latin typeface="Abadi" panose="020B0604020104020204" pitchFamily="34" charset="0"/>
              </a:rPr>
              <a:t>Calculate the distances between a launch site - proximities</a:t>
            </a:r>
          </a:p>
        </p:txBody>
      </p:sp>
      <p:pic>
        <p:nvPicPr>
          <p:cNvPr id="4" name="Picture 3">
            <a:extLst>
              <a:ext uri="{FF2B5EF4-FFF2-40B4-BE49-F238E27FC236}">
                <a16:creationId xmlns:a16="http://schemas.microsoft.com/office/drawing/2014/main" id="{D8CA6D07-A02D-E027-D4B0-826E0E2F92E5}"/>
              </a:ext>
            </a:extLst>
          </p:cNvPr>
          <p:cNvPicPr>
            <a:picLocks noChangeAspect="1"/>
          </p:cNvPicPr>
          <p:nvPr/>
        </p:nvPicPr>
        <p:blipFill>
          <a:blip r:embed="rId3"/>
          <a:stretch>
            <a:fillRect/>
          </a:stretch>
        </p:blipFill>
        <p:spPr>
          <a:xfrm>
            <a:off x="1295400" y="1295398"/>
            <a:ext cx="9067800" cy="53285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 in a pie chart</a:t>
            </a:r>
          </a:p>
        </p:txBody>
      </p:sp>
      <p:pic>
        <p:nvPicPr>
          <p:cNvPr id="4" name="Picture 3">
            <a:extLst>
              <a:ext uri="{FF2B5EF4-FFF2-40B4-BE49-F238E27FC236}">
                <a16:creationId xmlns:a16="http://schemas.microsoft.com/office/drawing/2014/main" id="{7066DC0F-DCD6-3F05-E7A2-5A66166E4DF5}"/>
              </a:ext>
            </a:extLst>
          </p:cNvPr>
          <p:cNvPicPr>
            <a:picLocks noChangeAspect="1"/>
          </p:cNvPicPr>
          <p:nvPr/>
        </p:nvPicPr>
        <p:blipFill>
          <a:blip r:embed="rId3"/>
          <a:stretch>
            <a:fillRect/>
          </a:stretch>
        </p:blipFill>
        <p:spPr>
          <a:xfrm>
            <a:off x="620485" y="1393370"/>
            <a:ext cx="10665125" cy="54646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pic>
        <p:nvPicPr>
          <p:cNvPr id="7" name="Content Placeholder 6">
            <a:extLst>
              <a:ext uri="{FF2B5EF4-FFF2-40B4-BE49-F238E27FC236}">
                <a16:creationId xmlns:a16="http://schemas.microsoft.com/office/drawing/2014/main" id="{56E9ECFB-DBF3-0089-E9A6-145D4A4A5C79}"/>
              </a:ext>
            </a:extLst>
          </p:cNvPr>
          <p:cNvPicPr>
            <a:picLocks noGrp="1" noChangeAspect="1"/>
          </p:cNvPicPr>
          <p:nvPr>
            <p:ph idx="4294967295"/>
          </p:nvPr>
        </p:nvPicPr>
        <p:blipFill>
          <a:blip r:embed="rId3"/>
          <a:stretch>
            <a:fillRect/>
          </a:stretch>
        </p:blipFill>
        <p:spPr>
          <a:xfrm>
            <a:off x="734027" y="1087698"/>
            <a:ext cx="11033430" cy="5770301"/>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launch site with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pic>
        <p:nvPicPr>
          <p:cNvPr id="4" name="Content Placeholder 3">
            <a:extLst>
              <a:ext uri="{FF2B5EF4-FFF2-40B4-BE49-F238E27FC236}">
                <a16:creationId xmlns:a16="http://schemas.microsoft.com/office/drawing/2014/main" id="{6613837B-16EA-A86D-13B2-B0AB62435098}"/>
              </a:ext>
            </a:extLst>
          </p:cNvPr>
          <p:cNvPicPr>
            <a:picLocks noGrp="1" noChangeAspect="1"/>
          </p:cNvPicPr>
          <p:nvPr>
            <p:ph idx="4294967295"/>
          </p:nvPr>
        </p:nvPicPr>
        <p:blipFill>
          <a:blip r:embed="rId3"/>
          <a:stretch>
            <a:fillRect/>
          </a:stretch>
        </p:blipFill>
        <p:spPr>
          <a:xfrm>
            <a:off x="770011" y="1087698"/>
            <a:ext cx="11073646" cy="5770301"/>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spTree>
    <p:extLst>
      <p:ext uri="{BB962C8B-B14F-4D97-AF65-F5344CB8AC3E}">
        <p14:creationId xmlns:p14="http://schemas.microsoft.com/office/powerpoint/2010/main" val="25235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251857"/>
            <a:ext cx="9767361" cy="464184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9BEC794-18A0-1723-8C03-E099B496AADE}"/>
              </a:ext>
            </a:extLst>
          </p:cNvPr>
          <p:cNvPicPr>
            <a:picLocks noChangeAspect="1"/>
          </p:cNvPicPr>
          <p:nvPr/>
        </p:nvPicPr>
        <p:blipFill>
          <a:blip r:embed="rId3"/>
          <a:stretch>
            <a:fillRect/>
          </a:stretch>
        </p:blipFill>
        <p:spPr>
          <a:xfrm>
            <a:off x="903514" y="1280155"/>
            <a:ext cx="8871857" cy="49464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82486"/>
            <a:ext cx="9477960" cy="4486502"/>
          </a:xfrm>
          <a:prstGeom prst="rect">
            <a:avLst/>
          </a:prstGeom>
        </p:spPr>
        <p:txBody>
          <a:bodyPr>
            <a:normAutofit/>
          </a:bodyPr>
          <a:lstStyle/>
          <a:p>
            <a:pPr latinLnBrk="1"/>
            <a:endParaRPr lang="fr-FR"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BD75375-A424-B632-82E4-591E22133B27}"/>
              </a:ext>
            </a:extLst>
          </p:cNvPr>
          <p:cNvPicPr>
            <a:picLocks noChangeAspect="1"/>
          </p:cNvPicPr>
          <p:nvPr/>
        </p:nvPicPr>
        <p:blipFill>
          <a:blip r:embed="rId3"/>
          <a:stretch>
            <a:fillRect/>
          </a:stretch>
        </p:blipFill>
        <p:spPr>
          <a:xfrm>
            <a:off x="1944029" y="1382486"/>
            <a:ext cx="6350078" cy="42976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7800"/>
            <a:ext cx="10170132" cy="4778592"/>
          </a:xfrm>
          <a:prstGeom prst="rect">
            <a:avLst/>
          </a:prstGeom>
        </p:spPr>
        <p:txBody>
          <a:bodyPr>
            <a:normAutofit fontScale="70000" lnSpcReduction="20000"/>
          </a:bodyPr>
          <a:lstStyle/>
          <a:p>
            <a:r>
              <a:rPr lang="en-US" b="1" dirty="0"/>
              <a:t>1. Launch Site Performance Varies Significantly</a:t>
            </a:r>
          </a:p>
          <a:p>
            <a:pPr lvl="0"/>
            <a:r>
              <a:rPr lang="en-US" dirty="0"/>
              <a:t>Analysis revealed measurable differences in launch success ratios across launch sites. Certain sites consistently demonstrated higher reliability, suggesting operational, environmental, or infrastructure factors influence mission outcomes.</a:t>
            </a:r>
          </a:p>
          <a:p>
            <a:r>
              <a:rPr lang="en-US" b="1" dirty="0"/>
              <a:t>2. Payload Mass Influences Launch Outcomes</a:t>
            </a:r>
          </a:p>
          <a:p>
            <a:pPr lvl="0"/>
            <a:r>
              <a:rPr lang="en-US" dirty="0"/>
              <a:t>Exploratory analysis identified observable patterns between payload mass and mission success. Different payload ranges exhibited varying performance distributions, indicating mission complexity and vehicle load contribute to risk variability.</a:t>
            </a:r>
          </a:p>
          <a:p>
            <a:r>
              <a:rPr lang="en-US" b="1" dirty="0"/>
              <a:t>3. Predictive Models Demonstrate Strong Performance</a:t>
            </a:r>
          </a:p>
          <a:p>
            <a:pPr lvl="0"/>
            <a:r>
              <a:rPr lang="en-US" dirty="0"/>
              <a:t>Multiple classification algorithms (Logistic Regression, Decision Tree, KNN) were trained and optimized using </a:t>
            </a:r>
            <a:r>
              <a:rPr lang="en-US" dirty="0" err="1"/>
              <a:t>GridSearch</a:t>
            </a:r>
            <a:r>
              <a:rPr lang="en-US" dirty="0"/>
              <a:t>. The best-performing model achieved strong test accuracy and demonstrated reliable predictive capability using payload, orbit, and launch site features.</a:t>
            </a:r>
          </a:p>
          <a:p>
            <a:r>
              <a:rPr lang="en-US" b="1" dirty="0"/>
              <a:t>4. Interactive Dashboard Enables Data-Driven Insights</a:t>
            </a:r>
          </a:p>
          <a:p>
            <a:pPr lvl="0"/>
            <a:r>
              <a:rPr lang="en-US" dirty="0"/>
              <a:t>The integrated </a:t>
            </a:r>
            <a:r>
              <a:rPr lang="en-US" dirty="0" err="1"/>
              <a:t>Plotly</a:t>
            </a:r>
            <a:r>
              <a:rPr lang="en-US" dirty="0"/>
              <a:t> Dash application combines filtering, visualization, and predictive modeling. This provides a practical decision-support tool for evaluating launch configurations, assessing mission risk, and identifying high-performing operational sites.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https://github.com/fritzmr3-cloud/DataScience-Capstone-Project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1005978" cy="5211877"/>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7400" dirty="0">
                <a:solidFill>
                  <a:schemeClr val="accent3">
                    <a:lumMod val="25000"/>
                  </a:schemeClr>
                </a:solidFill>
                <a:latin typeface="Abadi"/>
              </a:rPr>
              <a:t>Data collection methodology</a:t>
            </a:r>
          </a:p>
          <a:p>
            <a:pPr>
              <a:lnSpc>
                <a:spcPct val="120000"/>
              </a:lnSpc>
              <a:spcBef>
                <a:spcPts val="1400"/>
              </a:spcBef>
            </a:pPr>
            <a:r>
              <a:rPr lang="en-US" sz="7000" dirty="0">
                <a:solidFill>
                  <a:schemeClr val="accent3">
                    <a:lumMod val="25000"/>
                  </a:schemeClr>
                </a:solidFill>
                <a:latin typeface="Abadi"/>
              </a:rPr>
              <a:t>Performed data wrangling</a:t>
            </a:r>
          </a:p>
          <a:p>
            <a:pPr>
              <a:lnSpc>
                <a:spcPct val="120000"/>
              </a:lnSpc>
              <a:spcBef>
                <a:spcPts val="1400"/>
              </a:spcBef>
            </a:pPr>
            <a:r>
              <a:rPr lang="en-US" sz="70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7400" dirty="0">
                <a:solidFill>
                  <a:schemeClr val="accent3">
                    <a:lumMod val="25000"/>
                  </a:schemeClr>
                </a:solidFill>
                <a:latin typeface="Abadi"/>
              </a:rPr>
              <a:t>Performed interactive visual analytics using Folium and </a:t>
            </a:r>
            <a:r>
              <a:rPr lang="en-US" sz="7400" dirty="0" err="1">
                <a:solidFill>
                  <a:schemeClr val="accent3">
                    <a:lumMod val="25000"/>
                  </a:schemeClr>
                </a:solidFill>
                <a:latin typeface="Abadi"/>
              </a:rPr>
              <a:t>Plotly</a:t>
            </a:r>
            <a:r>
              <a:rPr lang="en-US" sz="7400" dirty="0">
                <a:solidFill>
                  <a:schemeClr val="accent3">
                    <a:lumMod val="25000"/>
                  </a:schemeClr>
                </a:solidFill>
                <a:latin typeface="Abadi"/>
              </a:rPr>
              <a:t> Dash</a:t>
            </a:r>
          </a:p>
          <a:p>
            <a:pPr>
              <a:lnSpc>
                <a:spcPct val="120000"/>
              </a:lnSpc>
              <a:spcBef>
                <a:spcPts val="1400"/>
              </a:spcBef>
            </a:pPr>
            <a:r>
              <a:rPr lang="en-US" sz="7400" dirty="0">
                <a:solidFill>
                  <a:schemeClr val="accent3">
                    <a:lumMod val="25000"/>
                  </a:schemeClr>
                </a:solidFill>
                <a:latin typeface="Abadi"/>
              </a:rPr>
              <a:t>Performed predictive analysis using classification models</a:t>
            </a:r>
          </a:p>
          <a:p>
            <a:pPr marL="457200" lvl="1"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C612C-C553-6108-FD9F-F912AEC7D0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A7B365-D88B-7D53-FE57-B50E138D3FA4}"/>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a:extLst>
              <a:ext uri="{FF2B5EF4-FFF2-40B4-BE49-F238E27FC236}">
                <a16:creationId xmlns:a16="http://schemas.microsoft.com/office/drawing/2014/main" id="{B4F64C42-2CAF-C15C-5A13-3D90809A2D0E}"/>
              </a:ext>
            </a:extLst>
          </p:cNvPr>
          <p:cNvSpPr>
            <a:spLocks noGrp="1"/>
          </p:cNvSpPr>
          <p:nvPr>
            <p:ph sz="half" idx="4294967295"/>
          </p:nvPr>
        </p:nvSpPr>
        <p:spPr>
          <a:xfrm>
            <a:off x="770011" y="1447800"/>
            <a:ext cx="10170132" cy="4778592"/>
          </a:xfrm>
          <a:prstGeom prst="rect">
            <a:avLst/>
          </a:prstGeom>
        </p:spPr>
        <p:txBody>
          <a:bodyPr>
            <a:normAutofit lnSpcReduction="10000"/>
          </a:bodyPr>
          <a:lstStyle/>
          <a:p>
            <a:pPr marL="0" indent="0">
              <a:buNone/>
            </a:pPr>
            <a:r>
              <a:rPr lang="en-US" b="1" dirty="0"/>
              <a:t>Operational Learning Curve Impact</a:t>
            </a:r>
            <a:endParaRPr lang="en-US" dirty="0"/>
          </a:p>
          <a:p>
            <a:r>
              <a:rPr lang="en-US" dirty="0"/>
              <a:t>Analysis of multi-year launch data indicates a clear upward trend in mission success rates, reflecting measurable operational maturation. The results suggest that sustained launch cadence, process refinement, and accumulated engineering experience significantly enhance reliability over time.</a:t>
            </a:r>
          </a:p>
          <a:p>
            <a:r>
              <a:rPr lang="en-US" dirty="0"/>
              <a:t>This finding reinforces the strategic value of continuous execution, data-driven performance monitoring, and iterative improvement as core drivers of long-term mission success.</a:t>
            </a:r>
          </a:p>
          <a:p>
            <a:r>
              <a:rPr lang="en-US" dirty="0"/>
              <a:t>In practical terms, reliability growth appears to be organizationally cultivated rather than purely hardware-dependent, demonstrating the competitive advantage of disciplined operational learning.</a:t>
            </a:r>
          </a:p>
          <a:p>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95DFB8E8-B76A-5037-93A1-D2953C817DC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Innovative Insights</a:t>
            </a:r>
          </a:p>
        </p:txBody>
      </p:sp>
    </p:spTree>
    <p:extLst>
      <p:ext uri="{BB962C8B-B14F-4D97-AF65-F5344CB8AC3E}">
        <p14:creationId xmlns:p14="http://schemas.microsoft.com/office/powerpoint/2010/main" val="2882746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1026"/>
            <a:ext cx="10515600" cy="5239265"/>
          </a:xfrm>
          <a:prstGeom prst="rect">
            <a:avLst/>
          </a:prstGeom>
        </p:spPr>
        <p:txBody>
          <a:bodyPr/>
          <a:lstStyle/>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Objective: Gather and organize launch data for SpaceX Falcon 9 and Falcon Heavy missions.</a:t>
            </a:r>
          </a:p>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Sources: Wikipedia launch tables, SpaceX API, and official press releases.</a:t>
            </a:r>
          </a:p>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Data Retrieval</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Perform HTTP GET requests to the designated URLs or API endpoints.</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Utilize </a:t>
            </a:r>
            <a:r>
              <a:rPr lang="en-US" sz="2000" dirty="0" err="1">
                <a:solidFill>
                  <a:srgbClr val="292929"/>
                </a:solidFill>
                <a:effectLst/>
                <a:latin typeface="Calibri" panose="020F0502020204030204" pitchFamily="34" charset="0"/>
              </a:rPr>
              <a:t>BeautifulSoup</a:t>
            </a:r>
            <a:r>
              <a:rPr lang="en-US" sz="2000" dirty="0">
                <a:solidFill>
                  <a:srgbClr val="292929"/>
                </a:solidFill>
                <a:effectLst/>
                <a:latin typeface="Calibri" panose="020F0502020204030204" pitchFamily="34" charset="0"/>
              </a:rPr>
              <a:t> to parse HTML tables.</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Process JSON data returned from the API.</a:t>
            </a:r>
          </a:p>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Header Extraction</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Retrieve column headers from </a:t>
            </a:r>
            <a:r>
              <a:rPr lang="en-US" sz="2000" dirty="0">
                <a:solidFill>
                  <a:srgbClr val="292929"/>
                </a:solidFill>
                <a:effectLst/>
                <a:latin typeface="Courier New" panose="02070309020205020404" pitchFamily="49" charset="0"/>
              </a:rPr>
              <a:t>&lt;th&gt;</a:t>
            </a:r>
            <a:r>
              <a:rPr lang="en-US" sz="2000" dirty="0">
                <a:solidFill>
                  <a:srgbClr val="292929"/>
                </a:solidFill>
                <a:effectLst/>
                <a:latin typeface="Calibri" panose="020F0502020204030204" pitchFamily="34" charset="0"/>
              </a:rPr>
              <a:t> elements in HTML or keys within JSON objects.</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Clean and standardize header names by removing excess whitespace.</a:t>
            </a:r>
          </a:p>
          <a:p>
            <a:pPr marL="228600" indent="-228600" algn="l" rtl="0" eaLnBrk="1" latinLnBrk="0" hangingPunct="1">
              <a:lnSpc>
                <a:spcPct val="90000"/>
              </a:lnSpc>
              <a:spcBef>
                <a:spcPts val="1000"/>
              </a:spcBef>
              <a:buFont typeface="Arial" panose="020B0604020202020204" pitchFamily="34" charset="0"/>
              <a:buChar char="•"/>
            </a:pPr>
            <a:r>
              <a:rPr lang="en-US" sz="2400" dirty="0">
                <a:solidFill>
                  <a:srgbClr val="000000"/>
                </a:solidFill>
                <a:effectLst/>
                <a:latin typeface="Calibri" panose="020F0502020204030204" pitchFamily="34" charset="0"/>
              </a:rPr>
              <a:t>Row Extraction</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Iterate through </a:t>
            </a:r>
            <a:r>
              <a:rPr lang="en-US" sz="2000" dirty="0">
                <a:solidFill>
                  <a:srgbClr val="292929"/>
                </a:solidFill>
                <a:effectLst/>
                <a:latin typeface="Courier New" panose="02070309020205020404" pitchFamily="49" charset="0"/>
              </a:rPr>
              <a:t>&lt;tr&gt;</a:t>
            </a:r>
            <a:r>
              <a:rPr lang="en-US" sz="2000" dirty="0">
                <a:solidFill>
                  <a:srgbClr val="292929"/>
                </a:solidFill>
                <a:effectLst/>
                <a:latin typeface="Calibri" panose="020F0502020204030204" pitchFamily="34" charset="0"/>
              </a:rPr>
              <a:t> elements in HTML or arrays within JSON data.</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Extract details such as payload, launch site, date, flight number, and mission outcome.</a:t>
            </a:r>
          </a:p>
          <a:p>
            <a:pPr marL="685800" indent="-228600"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Manage any missing or incomplete values appropriately.</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54356"/>
            <a:ext cx="10515600" cy="86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SPACEX API and Web Scrape </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06C6-BC7B-3F09-2AA0-71A22515DF1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89B6DA7-9A4B-984B-7476-9C994075301E}"/>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B1FD105B-3E7D-6E32-C384-D135FC68B95B}"/>
              </a:ext>
            </a:extLst>
          </p:cNvPr>
          <p:cNvSpPr>
            <a:spLocks noGrp="1"/>
          </p:cNvSpPr>
          <p:nvPr>
            <p:ph idx="4294967295"/>
          </p:nvPr>
        </p:nvSpPr>
        <p:spPr>
          <a:xfrm>
            <a:off x="770011" y="1421026"/>
            <a:ext cx="10515600" cy="5239265"/>
          </a:xfrm>
          <a:prstGeom prst="rect">
            <a:avLst/>
          </a:prstGeom>
        </p:spPr>
        <p:txBody>
          <a:bodyPr/>
          <a:lstStyle/>
          <a:p>
            <a:pPr marL="457200" indent="0" algn="l" rtl="0" eaLnBrk="1" latinLnBrk="0" hangingPunct="1">
              <a:lnSpc>
                <a:spcPct val="90000"/>
              </a:lnSpc>
              <a:spcBef>
                <a:spcPts val="500"/>
              </a:spcBef>
              <a:buNone/>
            </a:pPr>
            <a:r>
              <a:rPr lang="en-US" sz="2400" b="1" dirty="0">
                <a:solidFill>
                  <a:srgbClr val="292929"/>
                </a:solidFill>
                <a:effectLst/>
                <a:latin typeface="Calibri" panose="020F0502020204030204" pitchFamily="34" charset="0"/>
              </a:rPr>
              <a:t>Data Preparation &amp; Conversion</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Transform payload mass and flight number into numeric formats.</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Parse date strings into datetime objects.</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Encode categorical results with Success as 1 and Failure as 0.</a:t>
            </a:r>
          </a:p>
          <a:p>
            <a:pPr marL="804672" indent="-347472" algn="l" rtl="0" eaLnBrk="1" latinLnBrk="0" hangingPunct="1">
              <a:lnSpc>
                <a:spcPct val="90000"/>
              </a:lnSpc>
              <a:spcBef>
                <a:spcPts val="500"/>
              </a:spcBef>
              <a:buNone/>
            </a:pPr>
            <a:r>
              <a:rPr lang="en-US" sz="2000" dirty="0">
                <a:solidFill>
                  <a:srgbClr val="292929"/>
                </a:solidFill>
                <a:effectLst/>
                <a:latin typeface="Calibri" panose="020F0502020204030204" pitchFamily="34" charset="0"/>
              </a:rPr>
              <a:t>​</a:t>
            </a:r>
          </a:p>
          <a:p>
            <a:pPr marL="804672" indent="-347472" algn="l" rtl="0" eaLnBrk="1" latinLnBrk="0" hangingPunct="1">
              <a:lnSpc>
                <a:spcPct val="90000"/>
              </a:lnSpc>
              <a:spcBef>
                <a:spcPts val="500"/>
              </a:spcBef>
              <a:buFont typeface="Arial" panose="020B0604020202020204" pitchFamily="34" charset="0"/>
              <a:buChar char="•"/>
            </a:pPr>
            <a:r>
              <a:rPr lang="en-US" sz="2400" b="1" dirty="0">
                <a:solidFill>
                  <a:srgbClr val="292929"/>
                </a:solidFill>
                <a:effectLst/>
                <a:latin typeface="Calibri" panose="020F0502020204030204" pitchFamily="34" charset="0"/>
              </a:rPr>
              <a:t>Data Storage &amp; Output</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Save the data within a Pandas </a:t>
            </a:r>
            <a:r>
              <a:rPr lang="en-US" sz="2000" dirty="0" err="1">
                <a:solidFill>
                  <a:srgbClr val="292929"/>
                </a:solidFill>
                <a:effectLst/>
                <a:latin typeface="Calibri" panose="020F0502020204030204" pitchFamily="34" charset="0"/>
              </a:rPr>
              <a:t>DataFrame</a:t>
            </a:r>
            <a:r>
              <a:rPr lang="en-US" sz="2000" dirty="0">
                <a:solidFill>
                  <a:srgbClr val="292929"/>
                </a:solidFill>
                <a:effectLst/>
                <a:latin typeface="Calibri" panose="020F0502020204030204" pitchFamily="34" charset="0"/>
              </a:rPr>
              <a:t>.</a:t>
            </a:r>
          </a:p>
          <a:p>
            <a:pPr marL="804672" indent="-347472" algn="l" rtl="0" eaLnBrk="1" latinLnBrk="0" hangingPunct="1">
              <a:lnSpc>
                <a:spcPct val="90000"/>
              </a:lnSpc>
              <a:spcBef>
                <a:spcPts val="500"/>
              </a:spcBef>
              <a:buFont typeface="Arial" panose="020B0604020202020204" pitchFamily="34" charset="0"/>
              <a:buChar char="•"/>
            </a:pPr>
            <a:r>
              <a:rPr lang="en-US" sz="2000" dirty="0">
                <a:solidFill>
                  <a:srgbClr val="292929"/>
                </a:solidFill>
                <a:effectLst/>
                <a:latin typeface="Calibri" panose="020F0502020204030204" pitchFamily="34" charset="0"/>
              </a:rPr>
              <a:t>Optionally export to CSV, Excel, or a database.</a:t>
            </a:r>
          </a:p>
        </p:txBody>
      </p:sp>
      <p:sp>
        <p:nvSpPr>
          <p:cNvPr id="12" name="Title 1">
            <a:extLst>
              <a:ext uri="{FF2B5EF4-FFF2-40B4-BE49-F238E27FC236}">
                <a16:creationId xmlns:a16="http://schemas.microsoft.com/office/drawing/2014/main" id="{BD3288AD-3C2D-80AE-D46D-5BC91822CAA2}"/>
              </a:ext>
            </a:extLst>
          </p:cNvPr>
          <p:cNvSpPr txBox="1">
            <a:spLocks/>
          </p:cNvSpPr>
          <p:nvPr/>
        </p:nvSpPr>
        <p:spPr>
          <a:xfrm>
            <a:off x="770011" y="554356"/>
            <a:ext cx="10515600" cy="866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continued</a:t>
            </a:r>
            <a:endParaRPr lang="en-US" dirty="0">
              <a:solidFill>
                <a:srgbClr val="0B49CB"/>
              </a:solidFill>
            </a:endParaRPr>
          </a:p>
        </p:txBody>
      </p:sp>
    </p:spTree>
    <p:extLst>
      <p:ext uri="{BB962C8B-B14F-4D97-AF65-F5344CB8AC3E}">
        <p14:creationId xmlns:p14="http://schemas.microsoft.com/office/powerpoint/2010/main" val="760280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DBB30-9585-330A-5437-B00EDAC9565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C32188C-4496-4F76-1D66-1304F9AD76DA}"/>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7841A8DE-619A-8BB5-B4F6-8CB854C07222}"/>
              </a:ext>
            </a:extLst>
          </p:cNvPr>
          <p:cNvSpPr txBox="1">
            <a:spLocks/>
          </p:cNvSpPr>
          <p:nvPr/>
        </p:nvSpPr>
        <p:spPr>
          <a:xfrm>
            <a:off x="770011" y="430789"/>
            <a:ext cx="10515600" cy="49596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Flowchart</a:t>
            </a:r>
            <a:endParaRPr lang="en-US" dirty="0"/>
          </a:p>
          <a:p>
            <a:endParaRPr lang="en-US" dirty="0">
              <a:solidFill>
                <a:srgbClr val="0B49CB"/>
              </a:solidFill>
            </a:endParaRPr>
          </a:p>
        </p:txBody>
      </p:sp>
      <p:pic>
        <p:nvPicPr>
          <p:cNvPr id="8" name="Picture 7">
            <a:extLst>
              <a:ext uri="{FF2B5EF4-FFF2-40B4-BE49-F238E27FC236}">
                <a16:creationId xmlns:a16="http://schemas.microsoft.com/office/drawing/2014/main" id="{EBE0C232-58C5-BA40-C00D-CDF15ED4467D}"/>
              </a:ext>
            </a:extLst>
          </p:cNvPr>
          <p:cNvPicPr>
            <a:picLocks noChangeAspect="1"/>
          </p:cNvPicPr>
          <p:nvPr/>
        </p:nvPicPr>
        <p:blipFill>
          <a:blip r:embed="rId2"/>
          <a:stretch>
            <a:fillRect/>
          </a:stretch>
        </p:blipFill>
        <p:spPr>
          <a:xfrm>
            <a:off x="6331977" y="704335"/>
            <a:ext cx="4765589" cy="6153665"/>
          </a:xfrm>
          <a:prstGeom prst="rect">
            <a:avLst/>
          </a:prstGeom>
        </p:spPr>
      </p:pic>
      <p:sp>
        <p:nvSpPr>
          <p:cNvPr id="9" name="TextBox 8">
            <a:extLst>
              <a:ext uri="{FF2B5EF4-FFF2-40B4-BE49-F238E27FC236}">
                <a16:creationId xmlns:a16="http://schemas.microsoft.com/office/drawing/2014/main" id="{C2392793-EA8D-384A-97A7-9F108F3D8BA8}"/>
              </a:ext>
            </a:extLst>
          </p:cNvPr>
          <p:cNvSpPr txBox="1"/>
          <p:nvPr/>
        </p:nvSpPr>
        <p:spPr>
          <a:xfrm>
            <a:off x="932935" y="1451919"/>
            <a:ext cx="4207476" cy="923330"/>
          </a:xfrm>
          <a:prstGeom prst="rect">
            <a:avLst/>
          </a:prstGeom>
          <a:noFill/>
        </p:spPr>
        <p:txBody>
          <a:bodyPr wrap="square" rtlCol="0">
            <a:spAutoFit/>
          </a:bodyPr>
          <a:lstStyle/>
          <a:p>
            <a:r>
              <a:rPr lang="en-US" dirty="0">
                <a:hlinkClick r:id="rId3"/>
              </a:rPr>
              <a:t>https://github.com/fritzmr3-cloud/DataScience-Capstone-Project</a:t>
            </a:r>
            <a:endParaRPr lang="en-US" dirty="0"/>
          </a:p>
          <a:p>
            <a:endParaRPr lang="en-US" dirty="0"/>
          </a:p>
        </p:txBody>
      </p:sp>
    </p:spTree>
    <p:extLst>
      <p:ext uri="{BB962C8B-B14F-4D97-AF65-F5344CB8AC3E}">
        <p14:creationId xmlns:p14="http://schemas.microsoft.com/office/powerpoint/2010/main" val="6676456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1300</TotalTime>
  <Words>4557</Words>
  <Application>Microsoft Office PowerPoint</Application>
  <PresentationFormat>Widescreen</PresentationFormat>
  <Paragraphs>601</Paragraphs>
  <Slides>61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Abadi</vt:lpstr>
      <vt:lpstr>Aptos</vt:lpstr>
      <vt:lpstr>Arial</vt:lpstr>
      <vt:lpstr>Calibri</vt:lpstr>
      <vt:lpstr>Courier New</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Mike Fritz</cp:lastModifiedBy>
  <cp:revision>198</cp:revision>
  <dcterms:created xsi:type="dcterms:W3CDTF">2021-04-29T18:58:34Z</dcterms:created>
  <dcterms:modified xsi:type="dcterms:W3CDTF">2026-02-28T13:10:25Z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